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5"/>
  </p:notesMasterIdLst>
  <p:sldIdLst>
    <p:sldId id="388" r:id="rId2"/>
    <p:sldId id="257" r:id="rId3"/>
    <p:sldId id="260" r:id="rId4"/>
    <p:sldId id="261" r:id="rId5"/>
    <p:sldId id="262" r:id="rId6"/>
    <p:sldId id="2146849432" r:id="rId7"/>
    <p:sldId id="289" r:id="rId8"/>
    <p:sldId id="2146849427" r:id="rId9"/>
    <p:sldId id="2146849428" r:id="rId10"/>
    <p:sldId id="2146849434" r:id="rId11"/>
    <p:sldId id="2146849453" r:id="rId12"/>
    <p:sldId id="2146849433" r:id="rId13"/>
    <p:sldId id="319" r:id="rId14"/>
    <p:sldId id="2146849424" r:id="rId15"/>
    <p:sldId id="2146849437" r:id="rId16"/>
    <p:sldId id="2146849438" r:id="rId17"/>
    <p:sldId id="972" r:id="rId18"/>
    <p:sldId id="2146849435" r:id="rId19"/>
    <p:sldId id="266" r:id="rId20"/>
    <p:sldId id="353" r:id="rId21"/>
    <p:sldId id="922" r:id="rId22"/>
    <p:sldId id="2146849429" r:id="rId23"/>
    <p:sldId id="474" r:id="rId24"/>
    <p:sldId id="2146849436" r:id="rId25"/>
    <p:sldId id="2146849439" r:id="rId26"/>
    <p:sldId id="2146849440" r:id="rId27"/>
    <p:sldId id="2146849441" r:id="rId28"/>
    <p:sldId id="2146849452" r:id="rId29"/>
    <p:sldId id="2146849445" r:id="rId30"/>
    <p:sldId id="2146849444" r:id="rId31"/>
    <p:sldId id="2146849449" r:id="rId32"/>
    <p:sldId id="2146849442" r:id="rId33"/>
    <p:sldId id="2146849446" r:id="rId34"/>
    <p:sldId id="2146849443" r:id="rId35"/>
    <p:sldId id="2146849447" r:id="rId36"/>
    <p:sldId id="2146849448" r:id="rId37"/>
    <p:sldId id="2146849450" r:id="rId38"/>
    <p:sldId id="2146849425" r:id="rId39"/>
    <p:sldId id="908" r:id="rId40"/>
    <p:sldId id="910" r:id="rId41"/>
    <p:sldId id="2146849451" r:id="rId42"/>
    <p:sldId id="2146849430" r:id="rId43"/>
    <p:sldId id="925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00"/>
    <a:srgbClr val="FF0000"/>
    <a:srgbClr val="FFD579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9E98BD-C76E-8F40-89B4-33B6C3C7D361}" v="683" dt="2026-05-20T23:26:20.5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63"/>
    <p:restoredTop sz="94661"/>
  </p:normalViewPr>
  <p:slideViewPr>
    <p:cSldViewPr snapToGrid="0">
      <p:cViewPr varScale="1">
        <p:scale>
          <a:sx n="102" d="100"/>
          <a:sy n="102" d="100"/>
        </p:scale>
        <p:origin x="832" y="1208"/>
      </p:cViewPr>
      <p:guideLst/>
    </p:cSldViewPr>
  </p:slideViewPr>
  <p:outlineViewPr>
    <p:cViewPr>
      <p:scale>
        <a:sx n="33" d="100"/>
        <a:sy n="33" d="100"/>
      </p:scale>
      <p:origin x="0" y="-67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rman, Joshua (SOM)" userId="61e880b1-c07d-4db7-9fa1-41fd083a3315" providerId="ADAL" clId="{346D1BA6-4EC7-5A1A-B8EB-C241BC5AB9C1}"/>
    <pc:docChg chg="undo custSel addSld delSld modSld sldOrd">
      <pc:chgData name="Thurman, Joshua (SOM)" userId="61e880b1-c07d-4db7-9fa1-41fd083a3315" providerId="ADAL" clId="{346D1BA6-4EC7-5A1A-B8EB-C241BC5AB9C1}" dt="2026-05-20T23:28:17.383" v="6585" actId="20577"/>
      <pc:docMkLst>
        <pc:docMk/>
      </pc:docMkLst>
      <pc:sldChg chg="addSp delSp modSp mod delAnim modAnim">
        <pc:chgData name="Thurman, Joshua (SOM)" userId="61e880b1-c07d-4db7-9fa1-41fd083a3315" providerId="ADAL" clId="{346D1BA6-4EC7-5A1A-B8EB-C241BC5AB9C1}" dt="2026-05-20T20:27:39.154" v="5731" actId="1076"/>
        <pc:sldMkLst>
          <pc:docMk/>
          <pc:sldMk cId="2863398116" sldId="260"/>
        </pc:sldMkLst>
        <pc:spChg chg="del">
          <ac:chgData name="Thurman, Joshua (SOM)" userId="61e880b1-c07d-4db7-9fa1-41fd083a3315" providerId="ADAL" clId="{346D1BA6-4EC7-5A1A-B8EB-C241BC5AB9C1}" dt="2026-05-20T15:50:33.979" v="2391" actId="478"/>
          <ac:spMkLst>
            <pc:docMk/>
            <pc:sldMk cId="2863398116" sldId="260"/>
            <ac:spMk id="2" creationId="{C69376A3-FA54-0D4B-8C51-4599A86C35E1}"/>
          </ac:spMkLst>
        </pc:spChg>
        <pc:spChg chg="add del mod">
          <ac:chgData name="Thurman, Joshua (SOM)" userId="61e880b1-c07d-4db7-9fa1-41fd083a3315" providerId="ADAL" clId="{346D1BA6-4EC7-5A1A-B8EB-C241BC5AB9C1}" dt="2026-05-20T20:27:35.041" v="5730" actId="478"/>
          <ac:spMkLst>
            <pc:docMk/>
            <pc:sldMk cId="2863398116" sldId="260"/>
            <ac:spMk id="3" creationId="{AC3537A5-B5D1-991C-A293-273016ADFEA8}"/>
          </ac:spMkLst>
        </pc:spChg>
        <pc:spChg chg="add mod">
          <ac:chgData name="Thurman, Joshua (SOM)" userId="61e880b1-c07d-4db7-9fa1-41fd083a3315" providerId="ADAL" clId="{346D1BA6-4EC7-5A1A-B8EB-C241BC5AB9C1}" dt="2026-05-20T15:50:56.668" v="2396" actId="1076"/>
          <ac:spMkLst>
            <pc:docMk/>
            <pc:sldMk cId="2863398116" sldId="260"/>
            <ac:spMk id="6" creationId="{1CF212FE-ECBA-6AEA-E2D3-ABCED295BCEF}"/>
          </ac:spMkLst>
        </pc:spChg>
        <pc:spChg chg="mod">
          <ac:chgData name="Thurman, Joshua (SOM)" userId="61e880b1-c07d-4db7-9fa1-41fd083a3315" providerId="ADAL" clId="{346D1BA6-4EC7-5A1A-B8EB-C241BC5AB9C1}" dt="2026-05-20T20:27:39.154" v="5731" actId="1076"/>
          <ac:spMkLst>
            <pc:docMk/>
            <pc:sldMk cId="2863398116" sldId="260"/>
            <ac:spMk id="7" creationId="{F04043EB-21F0-D642-92DD-8CDA628ADA62}"/>
          </ac:spMkLst>
        </pc:spChg>
        <pc:spChg chg="add del mod">
          <ac:chgData name="Thurman, Joshua (SOM)" userId="61e880b1-c07d-4db7-9fa1-41fd083a3315" providerId="ADAL" clId="{346D1BA6-4EC7-5A1A-B8EB-C241BC5AB9C1}" dt="2026-05-20T15:50:51.876" v="2395" actId="478"/>
          <ac:spMkLst>
            <pc:docMk/>
            <pc:sldMk cId="2863398116" sldId="260"/>
            <ac:spMk id="9" creationId="{6ACF3D7E-3F54-B8C9-22D3-17BEF801ED7C}"/>
          </ac:spMkLst>
        </pc:spChg>
        <pc:picChg chg="mod">
          <ac:chgData name="Thurman, Joshua (SOM)" userId="61e880b1-c07d-4db7-9fa1-41fd083a3315" providerId="ADAL" clId="{346D1BA6-4EC7-5A1A-B8EB-C241BC5AB9C1}" dt="2026-05-20T15:51:22.415" v="2432" actId="1037"/>
          <ac:picMkLst>
            <pc:docMk/>
            <pc:sldMk cId="2863398116" sldId="260"/>
            <ac:picMk id="4" creationId="{57DB9911-D159-064B-ABAC-8304C90F7253}"/>
          </ac:picMkLst>
        </pc:picChg>
      </pc:sldChg>
      <pc:sldChg chg="addSp delSp modSp mod">
        <pc:chgData name="Thurman, Joshua (SOM)" userId="61e880b1-c07d-4db7-9fa1-41fd083a3315" providerId="ADAL" clId="{346D1BA6-4EC7-5A1A-B8EB-C241BC5AB9C1}" dt="2026-05-20T21:48:10.510" v="6346" actId="20577"/>
        <pc:sldMkLst>
          <pc:docMk/>
          <pc:sldMk cId="318191532" sldId="261"/>
        </pc:sldMkLst>
        <pc:spChg chg="del">
          <ac:chgData name="Thurman, Joshua (SOM)" userId="61e880b1-c07d-4db7-9fa1-41fd083a3315" providerId="ADAL" clId="{346D1BA6-4EC7-5A1A-B8EB-C241BC5AB9C1}" dt="2026-05-20T13:37:03.860" v="1240" actId="478"/>
          <ac:spMkLst>
            <pc:docMk/>
            <pc:sldMk cId="318191532" sldId="261"/>
            <ac:spMk id="2" creationId="{05B8A158-202D-AF9E-378D-2CBDC5409C2C}"/>
          </ac:spMkLst>
        </pc:spChg>
        <pc:spChg chg="mod">
          <ac:chgData name="Thurman, Joshua (SOM)" userId="61e880b1-c07d-4db7-9fa1-41fd083a3315" providerId="ADAL" clId="{346D1BA6-4EC7-5A1A-B8EB-C241BC5AB9C1}" dt="2026-05-20T21:48:10.510" v="6346" actId="20577"/>
          <ac:spMkLst>
            <pc:docMk/>
            <pc:sldMk cId="318191532" sldId="261"/>
            <ac:spMk id="3" creationId="{754FCA8A-C689-7640-3233-70CB174A9F0A}"/>
          </ac:spMkLst>
        </pc:spChg>
        <pc:spChg chg="add mod">
          <ac:chgData name="Thurman, Joshua (SOM)" userId="61e880b1-c07d-4db7-9fa1-41fd083a3315" providerId="ADAL" clId="{346D1BA6-4EC7-5A1A-B8EB-C241BC5AB9C1}" dt="2026-05-20T21:47:31.857" v="6314" actId="20577"/>
          <ac:spMkLst>
            <pc:docMk/>
            <pc:sldMk cId="318191532" sldId="261"/>
            <ac:spMk id="4" creationId="{D9D34CCA-7E0B-936E-AB67-AF2E0C39813E}"/>
          </ac:spMkLst>
        </pc:spChg>
        <pc:spChg chg="add del mod">
          <ac:chgData name="Thurman, Joshua (SOM)" userId="61e880b1-c07d-4db7-9fa1-41fd083a3315" providerId="ADAL" clId="{346D1BA6-4EC7-5A1A-B8EB-C241BC5AB9C1}" dt="2026-05-20T13:37:33.325" v="1246" actId="478"/>
          <ac:spMkLst>
            <pc:docMk/>
            <pc:sldMk cId="318191532" sldId="261"/>
            <ac:spMk id="6" creationId="{77548451-923E-634C-4F4C-2D62655A4779}"/>
          </ac:spMkLst>
        </pc:spChg>
      </pc:sldChg>
      <pc:sldChg chg="addSp modSp mod modAnim">
        <pc:chgData name="Thurman, Joshua (SOM)" userId="61e880b1-c07d-4db7-9fa1-41fd083a3315" providerId="ADAL" clId="{346D1BA6-4EC7-5A1A-B8EB-C241BC5AB9C1}" dt="2026-05-20T22:25:50.437" v="6369" actId="2085"/>
        <pc:sldMkLst>
          <pc:docMk/>
          <pc:sldMk cId="1166635614" sldId="262"/>
        </pc:sldMkLst>
        <pc:spChg chg="add mod">
          <ac:chgData name="Thurman, Joshua (SOM)" userId="61e880b1-c07d-4db7-9fa1-41fd083a3315" providerId="ADAL" clId="{346D1BA6-4EC7-5A1A-B8EB-C241BC5AB9C1}" dt="2026-05-20T22:25:50.437" v="6369" actId="2085"/>
          <ac:spMkLst>
            <pc:docMk/>
            <pc:sldMk cId="1166635614" sldId="262"/>
            <ac:spMk id="8" creationId="{D044881A-D6F6-2989-6AB6-190A402622D6}"/>
          </ac:spMkLst>
        </pc:spChg>
        <pc:spChg chg="mod">
          <ac:chgData name="Thurman, Joshua (SOM)" userId="61e880b1-c07d-4db7-9fa1-41fd083a3315" providerId="ADAL" clId="{346D1BA6-4EC7-5A1A-B8EB-C241BC5AB9C1}" dt="2026-05-20T22:25:47.372" v="6368" actId="2085"/>
          <ac:spMkLst>
            <pc:docMk/>
            <pc:sldMk cId="1166635614" sldId="262"/>
            <ac:spMk id="24617" creationId="{00000000-0000-0000-0000-000000000000}"/>
          </ac:spMkLst>
        </pc:spChg>
      </pc:sldChg>
      <pc:sldChg chg="modSp del mod">
        <pc:chgData name="Thurman, Joshua (SOM)" userId="61e880b1-c07d-4db7-9fa1-41fd083a3315" providerId="ADAL" clId="{346D1BA6-4EC7-5A1A-B8EB-C241BC5AB9C1}" dt="2026-05-20T16:57:39.924" v="4031" actId="2696"/>
        <pc:sldMkLst>
          <pc:docMk/>
          <pc:sldMk cId="4031025119" sldId="271"/>
        </pc:sldMkLst>
        <pc:grpChg chg="mod">
          <ac:chgData name="Thurman, Joshua (SOM)" userId="61e880b1-c07d-4db7-9fa1-41fd083a3315" providerId="ADAL" clId="{346D1BA6-4EC7-5A1A-B8EB-C241BC5AB9C1}" dt="2026-05-20T16:24:01.573" v="3299" actId="1076"/>
          <ac:grpSpMkLst>
            <pc:docMk/>
            <pc:sldMk cId="4031025119" sldId="271"/>
            <ac:grpSpMk id="64" creationId="{91A52A7A-48ED-0AC4-3157-29871D274173}"/>
          </ac:grpSpMkLst>
        </pc:grpChg>
      </pc:sldChg>
      <pc:sldChg chg="del">
        <pc:chgData name="Thurman, Joshua (SOM)" userId="61e880b1-c07d-4db7-9fa1-41fd083a3315" providerId="ADAL" clId="{346D1BA6-4EC7-5A1A-B8EB-C241BC5AB9C1}" dt="2026-05-20T16:57:46.312" v="4033" actId="2696"/>
        <pc:sldMkLst>
          <pc:docMk/>
          <pc:sldMk cId="3234927337" sldId="272"/>
        </pc:sldMkLst>
      </pc:sldChg>
      <pc:sldChg chg="del">
        <pc:chgData name="Thurman, Joshua (SOM)" userId="61e880b1-c07d-4db7-9fa1-41fd083a3315" providerId="ADAL" clId="{346D1BA6-4EC7-5A1A-B8EB-C241BC5AB9C1}" dt="2026-05-20T16:23:00.532" v="3296" actId="2696"/>
        <pc:sldMkLst>
          <pc:docMk/>
          <pc:sldMk cId="748894739" sldId="278"/>
        </pc:sldMkLst>
      </pc:sldChg>
      <pc:sldChg chg="addSp delSp modSp mod">
        <pc:chgData name="Thurman, Joshua (SOM)" userId="61e880b1-c07d-4db7-9fa1-41fd083a3315" providerId="ADAL" clId="{346D1BA6-4EC7-5A1A-B8EB-C241BC5AB9C1}" dt="2026-05-20T20:35:49.886" v="5836" actId="1076"/>
        <pc:sldMkLst>
          <pc:docMk/>
          <pc:sldMk cId="2553773730" sldId="289"/>
        </pc:sldMkLst>
        <pc:spChg chg="del">
          <ac:chgData name="Thurman, Joshua (SOM)" userId="61e880b1-c07d-4db7-9fa1-41fd083a3315" providerId="ADAL" clId="{346D1BA6-4EC7-5A1A-B8EB-C241BC5AB9C1}" dt="2026-05-20T20:35:22.132" v="5828" actId="478"/>
          <ac:spMkLst>
            <pc:docMk/>
            <pc:sldMk cId="2553773730" sldId="289"/>
            <ac:spMk id="2" creationId="{00000000-0000-0000-0000-000000000000}"/>
          </ac:spMkLst>
        </pc:spChg>
        <pc:spChg chg="add mod">
          <ac:chgData name="Thurman, Joshua (SOM)" userId="61e880b1-c07d-4db7-9fa1-41fd083a3315" providerId="ADAL" clId="{346D1BA6-4EC7-5A1A-B8EB-C241BC5AB9C1}" dt="2026-05-20T20:35:49.886" v="5836" actId="1076"/>
          <ac:spMkLst>
            <pc:docMk/>
            <pc:sldMk cId="2553773730" sldId="289"/>
            <ac:spMk id="6" creationId="{7F926E7D-B2F4-E06C-5C04-6A0266BA1E12}"/>
          </ac:spMkLst>
        </pc:spChg>
        <pc:spChg chg="add del mod">
          <ac:chgData name="Thurman, Joshua (SOM)" userId="61e880b1-c07d-4db7-9fa1-41fd083a3315" providerId="ADAL" clId="{346D1BA6-4EC7-5A1A-B8EB-C241BC5AB9C1}" dt="2026-05-20T20:35:24.471" v="5829" actId="478"/>
          <ac:spMkLst>
            <pc:docMk/>
            <pc:sldMk cId="2553773730" sldId="289"/>
            <ac:spMk id="10" creationId="{2F8E06C5-0CF5-518A-8FD4-3900D40FF8A8}"/>
          </ac:spMkLst>
        </pc:spChg>
      </pc:sldChg>
      <pc:sldChg chg="modSp mod">
        <pc:chgData name="Thurman, Joshua (SOM)" userId="61e880b1-c07d-4db7-9fa1-41fd083a3315" providerId="ADAL" clId="{346D1BA6-4EC7-5A1A-B8EB-C241BC5AB9C1}" dt="2026-05-20T15:35:14.801" v="1901" actId="115"/>
        <pc:sldMkLst>
          <pc:docMk/>
          <pc:sldMk cId="0" sldId="319"/>
        </pc:sldMkLst>
        <pc:spChg chg="mod">
          <ac:chgData name="Thurman, Joshua (SOM)" userId="61e880b1-c07d-4db7-9fa1-41fd083a3315" providerId="ADAL" clId="{346D1BA6-4EC7-5A1A-B8EB-C241BC5AB9C1}" dt="2026-05-20T15:35:14.801" v="1901" actId="115"/>
          <ac:spMkLst>
            <pc:docMk/>
            <pc:sldMk cId="0" sldId="319"/>
            <ac:spMk id="2" creationId="{7D17CE78-3856-2999-523D-754FE7A9B3AD}"/>
          </ac:spMkLst>
        </pc:spChg>
      </pc:sldChg>
      <pc:sldChg chg="modSp mod">
        <pc:chgData name="Thurman, Joshua (SOM)" userId="61e880b1-c07d-4db7-9fa1-41fd083a3315" providerId="ADAL" clId="{346D1BA6-4EC7-5A1A-B8EB-C241BC5AB9C1}" dt="2026-05-20T19:55:11.965" v="4233" actId="1076"/>
        <pc:sldMkLst>
          <pc:docMk/>
          <pc:sldMk cId="4030886887" sldId="353"/>
        </pc:sldMkLst>
        <pc:spChg chg="mod">
          <ac:chgData name="Thurman, Joshua (SOM)" userId="61e880b1-c07d-4db7-9fa1-41fd083a3315" providerId="ADAL" clId="{346D1BA6-4EC7-5A1A-B8EB-C241BC5AB9C1}" dt="2026-05-20T19:55:11.965" v="4233" actId="1076"/>
          <ac:spMkLst>
            <pc:docMk/>
            <pc:sldMk cId="4030886887" sldId="353"/>
            <ac:spMk id="2" creationId="{3212D0FB-9EE6-48B2-328D-927E8585FE95}"/>
          </ac:spMkLst>
        </pc:spChg>
      </pc:sldChg>
      <pc:sldChg chg="addSp delSp modSp mod">
        <pc:chgData name="Thurman, Joshua (SOM)" userId="61e880b1-c07d-4db7-9fa1-41fd083a3315" providerId="ADAL" clId="{346D1BA6-4EC7-5A1A-B8EB-C241BC5AB9C1}" dt="2026-05-20T16:01:39.984" v="2598" actId="478"/>
        <pc:sldMkLst>
          <pc:docMk/>
          <pc:sldMk cId="639762531" sldId="474"/>
        </pc:sldMkLst>
        <pc:spChg chg="del mod">
          <ac:chgData name="Thurman, Joshua (SOM)" userId="61e880b1-c07d-4db7-9fa1-41fd083a3315" providerId="ADAL" clId="{346D1BA6-4EC7-5A1A-B8EB-C241BC5AB9C1}" dt="2026-05-20T15:46:06.440" v="2331" actId="478"/>
          <ac:spMkLst>
            <pc:docMk/>
            <pc:sldMk cId="639762531" sldId="474"/>
            <ac:spMk id="2" creationId="{7435E761-2AD7-2A4D-A1F2-525C83295C32}"/>
          </ac:spMkLst>
        </pc:spChg>
        <pc:spChg chg="add mod">
          <ac:chgData name="Thurman, Joshua (SOM)" userId="61e880b1-c07d-4db7-9fa1-41fd083a3315" providerId="ADAL" clId="{346D1BA6-4EC7-5A1A-B8EB-C241BC5AB9C1}" dt="2026-05-20T15:46:00.618" v="2330" actId="14100"/>
          <ac:spMkLst>
            <pc:docMk/>
            <pc:sldMk cId="639762531" sldId="474"/>
            <ac:spMk id="4" creationId="{9309C789-997E-42B8-434E-4A866D3BCEE3}"/>
          </ac:spMkLst>
        </pc:spChg>
        <pc:spChg chg="add del mod">
          <ac:chgData name="Thurman, Joshua (SOM)" userId="61e880b1-c07d-4db7-9fa1-41fd083a3315" providerId="ADAL" clId="{346D1BA6-4EC7-5A1A-B8EB-C241BC5AB9C1}" dt="2026-05-20T16:01:39.984" v="2598" actId="478"/>
          <ac:spMkLst>
            <pc:docMk/>
            <pc:sldMk cId="639762531" sldId="474"/>
            <ac:spMk id="6" creationId="{13666622-0E2B-453A-135B-335B96B2FB76}"/>
          </ac:spMkLst>
        </pc:spChg>
      </pc:sldChg>
      <pc:sldChg chg="addSp delSp modSp add mod">
        <pc:chgData name="Thurman, Joshua (SOM)" userId="61e880b1-c07d-4db7-9fa1-41fd083a3315" providerId="ADAL" clId="{346D1BA6-4EC7-5A1A-B8EB-C241BC5AB9C1}" dt="2026-05-20T20:15:50.904" v="5043" actId="1036"/>
        <pc:sldMkLst>
          <pc:docMk/>
          <pc:sldMk cId="359299386" sldId="908"/>
        </pc:sldMkLst>
        <pc:spChg chg="del">
          <ac:chgData name="Thurman, Joshua (SOM)" userId="61e880b1-c07d-4db7-9fa1-41fd083a3315" providerId="ADAL" clId="{346D1BA6-4EC7-5A1A-B8EB-C241BC5AB9C1}" dt="2026-05-20T20:15:34.448" v="5040" actId="478"/>
          <ac:spMkLst>
            <pc:docMk/>
            <pc:sldMk cId="359299386" sldId="908"/>
            <ac:spMk id="2" creationId="{13A05E14-DCE1-C643-ADAE-7DDEBCA6D50B}"/>
          </ac:spMkLst>
        </pc:spChg>
        <pc:spChg chg="add del mod">
          <ac:chgData name="Thurman, Joshua (SOM)" userId="61e880b1-c07d-4db7-9fa1-41fd083a3315" providerId="ADAL" clId="{346D1BA6-4EC7-5A1A-B8EB-C241BC5AB9C1}" dt="2026-05-20T20:15:40.854" v="5041" actId="478"/>
          <ac:spMkLst>
            <pc:docMk/>
            <pc:sldMk cId="359299386" sldId="908"/>
            <ac:spMk id="4" creationId="{3A9E2E1F-66B8-3D09-1FFF-32EC081A21E8}"/>
          </ac:spMkLst>
        </pc:spChg>
        <pc:spChg chg="add mod">
          <ac:chgData name="Thurman, Joshua (SOM)" userId="61e880b1-c07d-4db7-9fa1-41fd083a3315" providerId="ADAL" clId="{346D1BA6-4EC7-5A1A-B8EB-C241BC5AB9C1}" dt="2026-05-20T20:15:50.904" v="5043" actId="1036"/>
          <ac:spMkLst>
            <pc:docMk/>
            <pc:sldMk cId="359299386" sldId="908"/>
            <ac:spMk id="6" creationId="{99335470-A9A4-0073-E20B-0CE4DBC14BA3}"/>
          </ac:spMkLst>
        </pc:spChg>
      </pc:sldChg>
      <pc:sldChg chg="addSp modSp add mod modTransition">
        <pc:chgData name="Thurman, Joshua (SOM)" userId="61e880b1-c07d-4db7-9fa1-41fd083a3315" providerId="ADAL" clId="{346D1BA6-4EC7-5A1A-B8EB-C241BC5AB9C1}" dt="2026-05-20T22:43:11.487" v="6439" actId="255"/>
        <pc:sldMkLst>
          <pc:docMk/>
          <pc:sldMk cId="294716065" sldId="910"/>
        </pc:sldMkLst>
        <pc:spChg chg="mod">
          <ac:chgData name="Thurman, Joshua (SOM)" userId="61e880b1-c07d-4db7-9fa1-41fd083a3315" providerId="ADAL" clId="{346D1BA6-4EC7-5A1A-B8EB-C241BC5AB9C1}" dt="2026-05-20T20:06:20.092" v="4497" actId="1076"/>
          <ac:spMkLst>
            <pc:docMk/>
            <pc:sldMk cId="294716065" sldId="910"/>
            <ac:spMk id="2" creationId="{13A05E14-DCE1-C643-ADAE-7DDEBCA6D50B}"/>
          </ac:spMkLst>
        </pc:spChg>
        <pc:spChg chg="add mod">
          <ac:chgData name="Thurman, Joshua (SOM)" userId="61e880b1-c07d-4db7-9fa1-41fd083a3315" providerId="ADAL" clId="{346D1BA6-4EC7-5A1A-B8EB-C241BC5AB9C1}" dt="2026-05-20T20:06:51.028" v="4571" actId="1076"/>
          <ac:spMkLst>
            <pc:docMk/>
            <pc:sldMk cId="294716065" sldId="910"/>
            <ac:spMk id="3" creationId="{E461B65B-224F-E19D-56DE-3BC7FE609ABA}"/>
          </ac:spMkLst>
        </pc:spChg>
        <pc:spChg chg="add mod">
          <ac:chgData name="Thurman, Joshua (SOM)" userId="61e880b1-c07d-4db7-9fa1-41fd083a3315" providerId="ADAL" clId="{346D1BA6-4EC7-5A1A-B8EB-C241BC5AB9C1}" dt="2026-05-20T22:43:11.487" v="6439" actId="255"/>
          <ac:spMkLst>
            <pc:docMk/>
            <pc:sldMk cId="294716065" sldId="910"/>
            <ac:spMk id="4" creationId="{8C569D9E-8174-B224-E150-6C4A6EC3BBF3}"/>
          </ac:spMkLst>
        </pc:spChg>
        <pc:spChg chg="mod">
          <ac:chgData name="Thurman, Joshua (SOM)" userId="61e880b1-c07d-4db7-9fa1-41fd083a3315" providerId="ADAL" clId="{346D1BA6-4EC7-5A1A-B8EB-C241BC5AB9C1}" dt="2026-05-20T20:06:07.625" v="4495" actId="113"/>
          <ac:spMkLst>
            <pc:docMk/>
            <pc:sldMk cId="294716065" sldId="910"/>
            <ac:spMk id="8" creationId="{F02C2D47-E0F2-744A-95BC-7A2CE870B3BE}"/>
          </ac:spMkLst>
        </pc:spChg>
        <pc:spChg chg="mod">
          <ac:chgData name="Thurman, Joshua (SOM)" userId="61e880b1-c07d-4db7-9fa1-41fd083a3315" providerId="ADAL" clId="{346D1BA6-4EC7-5A1A-B8EB-C241BC5AB9C1}" dt="2026-05-20T21:45:45.175" v="6291" actId="207"/>
          <ac:spMkLst>
            <pc:docMk/>
            <pc:sldMk cId="294716065" sldId="910"/>
            <ac:spMk id="12" creationId="{CEC4F280-E6AE-BC49-B66D-5E7AA680DDB4}"/>
          </ac:spMkLst>
        </pc:spChg>
        <pc:spChg chg="mod">
          <ac:chgData name="Thurman, Joshua (SOM)" userId="61e880b1-c07d-4db7-9fa1-41fd083a3315" providerId="ADAL" clId="{346D1BA6-4EC7-5A1A-B8EB-C241BC5AB9C1}" dt="2026-05-20T21:46:15.667" v="6296" actId="207"/>
          <ac:spMkLst>
            <pc:docMk/>
            <pc:sldMk cId="294716065" sldId="910"/>
            <ac:spMk id="52" creationId="{34EC6853-C04F-C245-92BC-E615D724FB67}"/>
          </ac:spMkLst>
        </pc:spChg>
        <pc:spChg chg="mod">
          <ac:chgData name="Thurman, Joshua (SOM)" userId="61e880b1-c07d-4db7-9fa1-41fd083a3315" providerId="ADAL" clId="{346D1BA6-4EC7-5A1A-B8EB-C241BC5AB9C1}" dt="2026-05-20T21:46:15.667" v="6296" actId="207"/>
          <ac:spMkLst>
            <pc:docMk/>
            <pc:sldMk cId="294716065" sldId="910"/>
            <ac:spMk id="57" creationId="{8F2377EF-6F3F-1148-BBD4-5EAD63C34094}"/>
          </ac:spMkLst>
        </pc:spChg>
        <pc:cxnChg chg="mod">
          <ac:chgData name="Thurman, Joshua (SOM)" userId="61e880b1-c07d-4db7-9fa1-41fd083a3315" providerId="ADAL" clId="{346D1BA6-4EC7-5A1A-B8EB-C241BC5AB9C1}" dt="2026-05-20T21:45:54.892" v="6292" actId="208"/>
          <ac:cxnSpMkLst>
            <pc:docMk/>
            <pc:sldMk cId="294716065" sldId="910"/>
            <ac:cxnSpMk id="13" creationId="{92DDD665-EA21-094C-A67A-17B0D730089D}"/>
          </ac:cxnSpMkLst>
        </pc:cxnChg>
        <pc:cxnChg chg="mod">
          <ac:chgData name="Thurman, Joshua (SOM)" userId="61e880b1-c07d-4db7-9fa1-41fd083a3315" providerId="ADAL" clId="{346D1BA6-4EC7-5A1A-B8EB-C241BC5AB9C1}" dt="2026-05-20T21:46:03.655" v="6294" actId="208"/>
          <ac:cxnSpMkLst>
            <pc:docMk/>
            <pc:sldMk cId="294716065" sldId="910"/>
            <ac:cxnSpMk id="25" creationId="{60C427AB-ACC0-A94F-9AC3-E404E4CE9165}"/>
          </ac:cxnSpMkLst>
        </pc:cxnChg>
        <pc:cxnChg chg="mod">
          <ac:chgData name="Thurman, Joshua (SOM)" userId="61e880b1-c07d-4db7-9fa1-41fd083a3315" providerId="ADAL" clId="{346D1BA6-4EC7-5A1A-B8EB-C241BC5AB9C1}" dt="2026-05-20T21:46:00.692" v="6293" actId="208"/>
          <ac:cxnSpMkLst>
            <pc:docMk/>
            <pc:sldMk cId="294716065" sldId="910"/>
            <ac:cxnSpMk id="28" creationId="{54709514-6636-4A48-A142-0736C9370125}"/>
          </ac:cxnSpMkLst>
        </pc:cxnChg>
        <pc:cxnChg chg="mod">
          <ac:chgData name="Thurman, Joshua (SOM)" userId="61e880b1-c07d-4db7-9fa1-41fd083a3315" providerId="ADAL" clId="{346D1BA6-4EC7-5A1A-B8EB-C241BC5AB9C1}" dt="2026-05-20T21:46:07.361" v="6295" actId="208"/>
          <ac:cxnSpMkLst>
            <pc:docMk/>
            <pc:sldMk cId="294716065" sldId="910"/>
            <ac:cxnSpMk id="50" creationId="{85EABE66-F9FE-6945-BD94-17C7C04897BF}"/>
          </ac:cxnSpMkLst>
        </pc:cxnChg>
        <pc:cxnChg chg="mod">
          <ac:chgData name="Thurman, Joshua (SOM)" userId="61e880b1-c07d-4db7-9fa1-41fd083a3315" providerId="ADAL" clId="{346D1BA6-4EC7-5A1A-B8EB-C241BC5AB9C1}" dt="2026-05-20T21:46:22.602" v="6297" actId="208"/>
          <ac:cxnSpMkLst>
            <pc:docMk/>
            <pc:sldMk cId="294716065" sldId="910"/>
            <ac:cxnSpMk id="53" creationId="{3471E10E-2775-CA45-84D7-32F62678295E}"/>
          </ac:cxnSpMkLst>
        </pc:cxnChg>
        <pc:cxnChg chg="mod">
          <ac:chgData name="Thurman, Joshua (SOM)" userId="61e880b1-c07d-4db7-9fa1-41fd083a3315" providerId="ADAL" clId="{346D1BA6-4EC7-5A1A-B8EB-C241BC5AB9C1}" dt="2026-05-20T21:46:22.602" v="6297" actId="208"/>
          <ac:cxnSpMkLst>
            <pc:docMk/>
            <pc:sldMk cId="294716065" sldId="910"/>
            <ac:cxnSpMk id="58" creationId="{80BBDC2E-74D5-C64A-8449-51937B68B133}"/>
          </ac:cxnSpMkLst>
        </pc:cxnChg>
      </pc:sldChg>
      <pc:sldChg chg="addSp delSp modSp mod ord">
        <pc:chgData name="Thurman, Joshua (SOM)" userId="61e880b1-c07d-4db7-9fa1-41fd083a3315" providerId="ADAL" clId="{346D1BA6-4EC7-5A1A-B8EB-C241BC5AB9C1}" dt="2026-05-20T22:33:26.806" v="6370" actId="20578"/>
        <pc:sldMkLst>
          <pc:docMk/>
          <pc:sldMk cId="0" sldId="922"/>
        </pc:sldMkLst>
        <pc:spChg chg="del mod">
          <ac:chgData name="Thurman, Joshua (SOM)" userId="61e880b1-c07d-4db7-9fa1-41fd083a3315" providerId="ADAL" clId="{346D1BA6-4EC7-5A1A-B8EB-C241BC5AB9C1}" dt="2026-05-20T16:01:27.910" v="2596" actId="478"/>
          <ac:spMkLst>
            <pc:docMk/>
            <pc:sldMk cId="0" sldId="922"/>
            <ac:spMk id="2" creationId="{8D663EBA-247B-5D06-872C-EED02C7A5C15}"/>
          </ac:spMkLst>
        </pc:spChg>
        <pc:spChg chg="add mod">
          <ac:chgData name="Thurman, Joshua (SOM)" userId="61e880b1-c07d-4db7-9fa1-41fd083a3315" providerId="ADAL" clId="{346D1BA6-4EC7-5A1A-B8EB-C241BC5AB9C1}" dt="2026-05-20T19:55:40.115" v="4235" actId="1076"/>
          <ac:spMkLst>
            <pc:docMk/>
            <pc:sldMk cId="0" sldId="922"/>
            <ac:spMk id="3" creationId="{56DE5DFA-F403-F05E-4946-2CBFE78714EC}"/>
          </ac:spMkLst>
        </pc:spChg>
        <pc:spChg chg="add del mod">
          <ac:chgData name="Thurman, Joshua (SOM)" userId="61e880b1-c07d-4db7-9fa1-41fd083a3315" providerId="ADAL" clId="{346D1BA6-4EC7-5A1A-B8EB-C241BC5AB9C1}" dt="2026-05-20T16:01:30.352" v="2597" actId="478"/>
          <ac:spMkLst>
            <pc:docMk/>
            <pc:sldMk cId="0" sldId="922"/>
            <ac:spMk id="5" creationId="{2ABBCB57-7C65-10F9-DA5C-0A31937A1D45}"/>
          </ac:spMkLst>
        </pc:spChg>
        <pc:spChg chg="mod">
          <ac:chgData name="Thurman, Joshua (SOM)" userId="61e880b1-c07d-4db7-9fa1-41fd083a3315" providerId="ADAL" clId="{346D1BA6-4EC7-5A1A-B8EB-C241BC5AB9C1}" dt="2026-05-20T20:43:54.569" v="5948" actId="207"/>
          <ac:spMkLst>
            <pc:docMk/>
            <pc:sldMk cId="0" sldId="922"/>
            <ac:spMk id="38919" creationId="{44C18F5E-23C3-1C7F-122A-E36FAE6034F5}"/>
          </ac:spMkLst>
        </pc:spChg>
      </pc:sldChg>
      <pc:sldChg chg="del">
        <pc:chgData name="Thurman, Joshua (SOM)" userId="61e880b1-c07d-4db7-9fa1-41fd083a3315" providerId="ADAL" clId="{346D1BA6-4EC7-5A1A-B8EB-C241BC5AB9C1}" dt="2026-05-20T20:23:54.520" v="5701" actId="2696"/>
        <pc:sldMkLst>
          <pc:docMk/>
          <pc:sldMk cId="99627780" sldId="924"/>
        </pc:sldMkLst>
      </pc:sldChg>
      <pc:sldChg chg="modSp del mod">
        <pc:chgData name="Thurman, Joshua (SOM)" userId="61e880b1-c07d-4db7-9fa1-41fd083a3315" providerId="ADAL" clId="{346D1BA6-4EC7-5A1A-B8EB-C241BC5AB9C1}" dt="2026-05-20T16:22:51.560" v="3295" actId="2696"/>
        <pc:sldMkLst>
          <pc:docMk/>
          <pc:sldMk cId="583387024" sldId="2146849408"/>
        </pc:sldMkLst>
        <pc:picChg chg="mod">
          <ac:chgData name="Thurman, Joshua (SOM)" userId="61e880b1-c07d-4db7-9fa1-41fd083a3315" providerId="ADAL" clId="{346D1BA6-4EC7-5A1A-B8EB-C241BC5AB9C1}" dt="2026-05-20T16:14:12.168" v="3103" actId="1076"/>
          <ac:picMkLst>
            <pc:docMk/>
            <pc:sldMk cId="583387024" sldId="2146849408"/>
            <ac:picMk id="10" creationId="{167EB1D0-A60E-65F1-11FD-CD00035DB17C}"/>
          </ac:picMkLst>
        </pc:picChg>
      </pc:sldChg>
      <pc:sldChg chg="del">
        <pc:chgData name="Thurman, Joshua (SOM)" userId="61e880b1-c07d-4db7-9fa1-41fd083a3315" providerId="ADAL" clId="{346D1BA6-4EC7-5A1A-B8EB-C241BC5AB9C1}" dt="2026-05-20T16:57:34.312" v="4029" actId="2696"/>
        <pc:sldMkLst>
          <pc:docMk/>
          <pc:sldMk cId="872391511" sldId="2146849411"/>
        </pc:sldMkLst>
      </pc:sldChg>
      <pc:sldChg chg="del">
        <pc:chgData name="Thurman, Joshua (SOM)" userId="61e880b1-c07d-4db7-9fa1-41fd083a3315" providerId="ADAL" clId="{346D1BA6-4EC7-5A1A-B8EB-C241BC5AB9C1}" dt="2026-05-20T16:57:38.142" v="4030" actId="2696"/>
        <pc:sldMkLst>
          <pc:docMk/>
          <pc:sldMk cId="1823688198" sldId="2146849421"/>
        </pc:sldMkLst>
      </pc:sldChg>
      <pc:sldChg chg="del">
        <pc:chgData name="Thurman, Joshua (SOM)" userId="61e880b1-c07d-4db7-9fa1-41fd083a3315" providerId="ADAL" clId="{346D1BA6-4EC7-5A1A-B8EB-C241BC5AB9C1}" dt="2026-05-20T16:57:33.428" v="4028" actId="2696"/>
        <pc:sldMkLst>
          <pc:docMk/>
          <pc:sldMk cId="2442560809" sldId="2146849422"/>
        </pc:sldMkLst>
      </pc:sldChg>
      <pc:sldChg chg="delSp modSp del mod">
        <pc:chgData name="Thurman, Joshua (SOM)" userId="61e880b1-c07d-4db7-9fa1-41fd083a3315" providerId="ADAL" clId="{346D1BA6-4EC7-5A1A-B8EB-C241BC5AB9C1}" dt="2026-05-20T16:57:42.365" v="4032" actId="2696"/>
        <pc:sldMkLst>
          <pc:docMk/>
          <pc:sldMk cId="3519573770" sldId="2146849423"/>
        </pc:sldMkLst>
        <pc:graphicFrameChg chg="del mod">
          <ac:chgData name="Thurman, Joshua (SOM)" userId="61e880b1-c07d-4db7-9fa1-41fd083a3315" providerId="ADAL" clId="{346D1BA6-4EC7-5A1A-B8EB-C241BC5AB9C1}" dt="2026-05-20T16:47:01.033" v="3780" actId="21"/>
          <ac:graphicFrameMkLst>
            <pc:docMk/>
            <pc:sldMk cId="3519573770" sldId="2146849423"/>
            <ac:graphicFrameMk id="4" creationId="{4440250E-243B-26FC-163A-2DC79B771936}"/>
          </ac:graphicFrameMkLst>
        </pc:graphicFrameChg>
      </pc:sldChg>
      <pc:sldChg chg="delSp modSp mod delAnim">
        <pc:chgData name="Thurman, Joshua (SOM)" userId="61e880b1-c07d-4db7-9fa1-41fd083a3315" providerId="ADAL" clId="{346D1BA6-4EC7-5A1A-B8EB-C241BC5AB9C1}" dt="2026-05-20T19:53:21.147" v="4195" actId="1076"/>
        <pc:sldMkLst>
          <pc:docMk/>
          <pc:sldMk cId="3346385185" sldId="2146849424"/>
        </pc:sldMkLst>
        <pc:spChg chg="mod">
          <ac:chgData name="Thurman, Joshua (SOM)" userId="61e880b1-c07d-4db7-9fa1-41fd083a3315" providerId="ADAL" clId="{346D1BA6-4EC7-5A1A-B8EB-C241BC5AB9C1}" dt="2026-05-20T19:53:13.244" v="4192" actId="1037"/>
          <ac:spMkLst>
            <pc:docMk/>
            <pc:sldMk cId="3346385185" sldId="2146849424"/>
            <ac:spMk id="10" creationId="{665A4D7A-8946-BBFA-C06E-F662978A4D81}"/>
          </ac:spMkLst>
        </pc:spChg>
        <pc:spChg chg="mod">
          <ac:chgData name="Thurman, Joshua (SOM)" userId="61e880b1-c07d-4db7-9fa1-41fd083a3315" providerId="ADAL" clId="{346D1BA6-4EC7-5A1A-B8EB-C241BC5AB9C1}" dt="2026-05-20T19:53:13.244" v="4192" actId="1037"/>
          <ac:spMkLst>
            <pc:docMk/>
            <pc:sldMk cId="3346385185" sldId="2146849424"/>
            <ac:spMk id="11" creationId="{9259A9D8-7B23-2D74-29BD-E5CFC36E30CE}"/>
          </ac:spMkLst>
        </pc:spChg>
        <pc:spChg chg="mod">
          <ac:chgData name="Thurman, Joshua (SOM)" userId="61e880b1-c07d-4db7-9fa1-41fd083a3315" providerId="ADAL" clId="{346D1BA6-4EC7-5A1A-B8EB-C241BC5AB9C1}" dt="2026-05-20T19:53:13.244" v="4192" actId="1037"/>
          <ac:spMkLst>
            <pc:docMk/>
            <pc:sldMk cId="3346385185" sldId="2146849424"/>
            <ac:spMk id="13" creationId="{B70EEACD-7D34-2447-13BF-66D6CF91D8A8}"/>
          </ac:spMkLst>
        </pc:spChg>
        <pc:spChg chg="mod">
          <ac:chgData name="Thurman, Joshua (SOM)" userId="61e880b1-c07d-4db7-9fa1-41fd083a3315" providerId="ADAL" clId="{346D1BA6-4EC7-5A1A-B8EB-C241BC5AB9C1}" dt="2026-05-20T19:53:21.147" v="4195" actId="1076"/>
          <ac:spMkLst>
            <pc:docMk/>
            <pc:sldMk cId="3346385185" sldId="2146849424"/>
            <ac:spMk id="14" creationId="{BB023626-A1F7-FCD0-06C2-22ACA3C3207D}"/>
          </ac:spMkLst>
        </pc:spChg>
        <pc:spChg chg="del">
          <ac:chgData name="Thurman, Joshua (SOM)" userId="61e880b1-c07d-4db7-9fa1-41fd083a3315" providerId="ADAL" clId="{346D1BA6-4EC7-5A1A-B8EB-C241BC5AB9C1}" dt="2026-05-20T13:35:05.035" v="1110" actId="21"/>
          <ac:spMkLst>
            <pc:docMk/>
            <pc:sldMk cId="3346385185" sldId="2146849424"/>
            <ac:spMk id="15" creationId="{495FF832-387B-CF56-9C87-8E50C40FAB09}"/>
          </ac:spMkLst>
        </pc:spChg>
        <pc:picChg chg="mod">
          <ac:chgData name="Thurman, Joshua (SOM)" userId="61e880b1-c07d-4db7-9fa1-41fd083a3315" providerId="ADAL" clId="{346D1BA6-4EC7-5A1A-B8EB-C241BC5AB9C1}" dt="2026-05-20T19:53:13.244" v="4192" actId="1037"/>
          <ac:picMkLst>
            <pc:docMk/>
            <pc:sldMk cId="3346385185" sldId="2146849424"/>
            <ac:picMk id="8" creationId="{30DFD06E-763A-08C5-DFA8-939F2E4CDFEE}"/>
          </ac:picMkLst>
        </pc:picChg>
        <pc:picChg chg="mod">
          <ac:chgData name="Thurman, Joshua (SOM)" userId="61e880b1-c07d-4db7-9fa1-41fd083a3315" providerId="ADAL" clId="{346D1BA6-4EC7-5A1A-B8EB-C241BC5AB9C1}" dt="2026-05-20T19:53:13.244" v="4192" actId="1037"/>
          <ac:picMkLst>
            <pc:docMk/>
            <pc:sldMk cId="3346385185" sldId="2146849424"/>
            <ac:picMk id="9" creationId="{E1530699-8445-09A9-9CFC-0585CAE0B05D}"/>
          </ac:picMkLst>
        </pc:picChg>
        <pc:picChg chg="mod">
          <ac:chgData name="Thurman, Joshua (SOM)" userId="61e880b1-c07d-4db7-9fa1-41fd083a3315" providerId="ADAL" clId="{346D1BA6-4EC7-5A1A-B8EB-C241BC5AB9C1}" dt="2026-05-20T19:53:13.244" v="4192" actId="1037"/>
          <ac:picMkLst>
            <pc:docMk/>
            <pc:sldMk cId="3346385185" sldId="2146849424"/>
            <ac:picMk id="12" creationId="{EE5C9FE7-220C-17A6-3763-FA932F478144}"/>
          </ac:picMkLst>
        </pc:picChg>
      </pc:sldChg>
      <pc:sldChg chg="addSp delSp modSp mod modAnim">
        <pc:chgData name="Thurman, Joshua (SOM)" userId="61e880b1-c07d-4db7-9fa1-41fd083a3315" providerId="ADAL" clId="{346D1BA6-4EC7-5A1A-B8EB-C241BC5AB9C1}" dt="2026-05-20T22:49:24.636" v="6447" actId="115"/>
        <pc:sldMkLst>
          <pc:docMk/>
          <pc:sldMk cId="3204938664" sldId="2146849425"/>
        </pc:sldMkLst>
        <pc:spChg chg="del">
          <ac:chgData name="Thurman, Joshua (SOM)" userId="61e880b1-c07d-4db7-9fa1-41fd083a3315" providerId="ADAL" clId="{346D1BA6-4EC7-5A1A-B8EB-C241BC5AB9C1}" dt="2026-05-20T20:06:57.559" v="4572" actId="478"/>
          <ac:spMkLst>
            <pc:docMk/>
            <pc:sldMk cId="3204938664" sldId="2146849425"/>
            <ac:spMk id="2" creationId="{6CA2784B-3516-B33A-2B03-9ADF39889C2E}"/>
          </ac:spMkLst>
        </pc:spChg>
        <pc:spChg chg="mod">
          <ac:chgData name="Thurman, Joshua (SOM)" userId="61e880b1-c07d-4db7-9fa1-41fd083a3315" providerId="ADAL" clId="{346D1BA6-4EC7-5A1A-B8EB-C241BC5AB9C1}" dt="2026-05-20T22:49:24.636" v="6447" actId="115"/>
          <ac:spMkLst>
            <pc:docMk/>
            <pc:sldMk cId="3204938664" sldId="2146849425"/>
            <ac:spMk id="3" creationId="{38CEE2B3-CA6C-64B9-A5FD-88AD2455184C}"/>
          </ac:spMkLst>
        </pc:spChg>
        <pc:spChg chg="add del mod">
          <ac:chgData name="Thurman, Joshua (SOM)" userId="61e880b1-c07d-4db7-9fa1-41fd083a3315" providerId="ADAL" clId="{346D1BA6-4EC7-5A1A-B8EB-C241BC5AB9C1}" dt="2026-05-20T20:06:59.496" v="4573" actId="478"/>
          <ac:spMkLst>
            <pc:docMk/>
            <pc:sldMk cId="3204938664" sldId="2146849425"/>
            <ac:spMk id="5" creationId="{EF295321-02D4-048A-9FBF-057FC1894A02}"/>
          </ac:spMkLst>
        </pc:spChg>
        <pc:spChg chg="add mod">
          <ac:chgData name="Thurman, Joshua (SOM)" userId="61e880b1-c07d-4db7-9fa1-41fd083a3315" providerId="ADAL" clId="{346D1BA6-4EC7-5A1A-B8EB-C241BC5AB9C1}" dt="2026-05-20T20:14:42.500" v="5034" actId="1076"/>
          <ac:spMkLst>
            <pc:docMk/>
            <pc:sldMk cId="3204938664" sldId="2146849425"/>
            <ac:spMk id="6" creationId="{528DCEDC-DAA6-17CA-0FFA-965F0AE892B3}"/>
          </ac:spMkLst>
        </pc:spChg>
      </pc:sldChg>
      <pc:sldChg chg="addSp delSp modSp mod modAnim">
        <pc:chgData name="Thurman, Joshua (SOM)" userId="61e880b1-c07d-4db7-9fa1-41fd083a3315" providerId="ADAL" clId="{346D1BA6-4EC7-5A1A-B8EB-C241BC5AB9C1}" dt="2026-05-20T20:43:14.250" v="5947" actId="20577"/>
        <pc:sldMkLst>
          <pc:docMk/>
          <pc:sldMk cId="789716007" sldId="2146849429"/>
        </pc:sldMkLst>
        <pc:spChg chg="add del mod">
          <ac:chgData name="Thurman, Joshua (SOM)" userId="61e880b1-c07d-4db7-9fa1-41fd083a3315" providerId="ADAL" clId="{346D1BA6-4EC7-5A1A-B8EB-C241BC5AB9C1}" dt="2026-05-20T15:43:04.106" v="2115"/>
          <ac:spMkLst>
            <pc:docMk/>
            <pc:sldMk cId="789716007" sldId="2146849429"/>
            <ac:spMk id="2" creationId="{BAA4440A-FBA8-5A7D-F0F8-BA08CEC22987}"/>
          </ac:spMkLst>
        </pc:spChg>
        <pc:spChg chg="mod">
          <ac:chgData name="Thurman, Joshua (SOM)" userId="61e880b1-c07d-4db7-9fa1-41fd083a3315" providerId="ADAL" clId="{346D1BA6-4EC7-5A1A-B8EB-C241BC5AB9C1}" dt="2026-05-20T20:43:14.250" v="5947" actId="20577"/>
          <ac:spMkLst>
            <pc:docMk/>
            <pc:sldMk cId="789716007" sldId="2146849429"/>
            <ac:spMk id="3" creationId="{77157EEA-22F2-61BC-E6EB-C016C3000B6F}"/>
          </ac:spMkLst>
        </pc:spChg>
        <pc:spChg chg="add mod">
          <ac:chgData name="Thurman, Joshua (SOM)" userId="61e880b1-c07d-4db7-9fa1-41fd083a3315" providerId="ADAL" clId="{346D1BA6-4EC7-5A1A-B8EB-C241BC5AB9C1}" dt="2026-05-20T15:44:34.618" v="2205" actId="1076"/>
          <ac:spMkLst>
            <pc:docMk/>
            <pc:sldMk cId="789716007" sldId="2146849429"/>
            <ac:spMk id="4" creationId="{DAFD924B-261A-2396-3F00-982C8758AA8E}"/>
          </ac:spMkLst>
        </pc:spChg>
      </pc:sldChg>
      <pc:sldChg chg="addSp delSp modSp mod modAnim">
        <pc:chgData name="Thurman, Joshua (SOM)" userId="61e880b1-c07d-4db7-9fa1-41fd083a3315" providerId="ADAL" clId="{346D1BA6-4EC7-5A1A-B8EB-C241BC5AB9C1}" dt="2026-05-20T22:44:22.110" v="6443"/>
        <pc:sldMkLst>
          <pc:docMk/>
          <pc:sldMk cId="1439611022" sldId="2146849430"/>
        </pc:sldMkLst>
        <pc:spChg chg="del">
          <ac:chgData name="Thurman, Joshua (SOM)" userId="61e880b1-c07d-4db7-9fa1-41fd083a3315" providerId="ADAL" clId="{346D1BA6-4EC7-5A1A-B8EB-C241BC5AB9C1}" dt="2026-05-20T20:16:28.411" v="5045" actId="478"/>
          <ac:spMkLst>
            <pc:docMk/>
            <pc:sldMk cId="1439611022" sldId="2146849430"/>
            <ac:spMk id="2" creationId="{2DC3A7EC-EEDA-0E39-6DEB-881FB47D6AA9}"/>
          </ac:spMkLst>
        </pc:spChg>
        <pc:spChg chg="add del mod">
          <ac:chgData name="Thurman, Joshua (SOM)" userId="61e880b1-c07d-4db7-9fa1-41fd083a3315" providerId="ADAL" clId="{346D1BA6-4EC7-5A1A-B8EB-C241BC5AB9C1}" dt="2026-05-20T20:16:31.673" v="5046" actId="478"/>
          <ac:spMkLst>
            <pc:docMk/>
            <pc:sldMk cId="1439611022" sldId="2146849430"/>
            <ac:spMk id="4" creationId="{016CC00B-0500-5275-E092-E23C956CAC92}"/>
          </ac:spMkLst>
        </pc:spChg>
        <pc:spChg chg="add mod">
          <ac:chgData name="Thurman, Joshua (SOM)" userId="61e880b1-c07d-4db7-9fa1-41fd083a3315" providerId="ADAL" clId="{346D1BA6-4EC7-5A1A-B8EB-C241BC5AB9C1}" dt="2026-05-20T20:21:28.119" v="5595" actId="1076"/>
          <ac:spMkLst>
            <pc:docMk/>
            <pc:sldMk cId="1439611022" sldId="2146849430"/>
            <ac:spMk id="5" creationId="{CBD505E2-17B6-01D9-D55F-5947D9FE61E7}"/>
          </ac:spMkLst>
        </pc:spChg>
        <pc:spChg chg="add mod">
          <ac:chgData name="Thurman, Joshua (SOM)" userId="61e880b1-c07d-4db7-9fa1-41fd083a3315" providerId="ADAL" clId="{346D1BA6-4EC7-5A1A-B8EB-C241BC5AB9C1}" dt="2026-05-20T20:57:39.896" v="6025" actId="6549"/>
          <ac:spMkLst>
            <pc:docMk/>
            <pc:sldMk cId="1439611022" sldId="2146849430"/>
            <ac:spMk id="6" creationId="{6BDB61C7-4A20-2277-E999-4FDDD2CFE208}"/>
          </ac:spMkLst>
        </pc:spChg>
      </pc:sldChg>
      <pc:sldChg chg="addSp delSp modSp mod">
        <pc:chgData name="Thurman, Joshua (SOM)" userId="61e880b1-c07d-4db7-9fa1-41fd083a3315" providerId="ADAL" clId="{346D1BA6-4EC7-5A1A-B8EB-C241BC5AB9C1}" dt="2026-05-20T20:31:00.489" v="5766" actId="1035"/>
        <pc:sldMkLst>
          <pc:docMk/>
          <pc:sldMk cId="2939860595" sldId="2146849432"/>
        </pc:sldMkLst>
        <pc:spChg chg="del mod">
          <ac:chgData name="Thurman, Joshua (SOM)" userId="61e880b1-c07d-4db7-9fa1-41fd083a3315" providerId="ADAL" clId="{346D1BA6-4EC7-5A1A-B8EB-C241BC5AB9C1}" dt="2026-05-20T15:53:34.873" v="2483" actId="478"/>
          <ac:spMkLst>
            <pc:docMk/>
            <pc:sldMk cId="2939860595" sldId="2146849432"/>
            <ac:spMk id="2" creationId="{8419D3B2-2BD9-7877-8259-EC896CF66DF0}"/>
          </ac:spMkLst>
        </pc:spChg>
        <pc:spChg chg="mod">
          <ac:chgData name="Thurman, Joshua (SOM)" userId="61e880b1-c07d-4db7-9fa1-41fd083a3315" providerId="ADAL" clId="{346D1BA6-4EC7-5A1A-B8EB-C241BC5AB9C1}" dt="2026-05-20T20:31:00.489" v="5766" actId="1035"/>
          <ac:spMkLst>
            <pc:docMk/>
            <pc:sldMk cId="2939860595" sldId="2146849432"/>
            <ac:spMk id="5" creationId="{89D1C336-0916-32BE-CF67-CC942225D91E}"/>
          </ac:spMkLst>
        </pc:spChg>
        <pc:spChg chg="add mod">
          <ac:chgData name="Thurman, Joshua (SOM)" userId="61e880b1-c07d-4db7-9fa1-41fd083a3315" providerId="ADAL" clId="{346D1BA6-4EC7-5A1A-B8EB-C241BC5AB9C1}" dt="2026-05-20T15:53:45.714" v="2485" actId="1076"/>
          <ac:spMkLst>
            <pc:docMk/>
            <pc:sldMk cId="2939860595" sldId="2146849432"/>
            <ac:spMk id="10" creationId="{298B8C33-8F5F-0493-9015-B18BD2541AB2}"/>
          </ac:spMkLst>
        </pc:spChg>
        <pc:spChg chg="add del mod">
          <ac:chgData name="Thurman, Joshua (SOM)" userId="61e880b1-c07d-4db7-9fa1-41fd083a3315" providerId="ADAL" clId="{346D1BA6-4EC7-5A1A-B8EB-C241BC5AB9C1}" dt="2026-05-20T15:53:47.908" v="2486" actId="478"/>
          <ac:spMkLst>
            <pc:docMk/>
            <pc:sldMk cId="2939860595" sldId="2146849432"/>
            <ac:spMk id="12" creationId="{B2AC0AC6-B9A3-5D83-5585-23FE8B1C6245}"/>
          </ac:spMkLst>
        </pc:spChg>
      </pc:sldChg>
      <pc:sldChg chg="modSp mod modAnim">
        <pc:chgData name="Thurman, Joshua (SOM)" userId="61e880b1-c07d-4db7-9fa1-41fd083a3315" providerId="ADAL" clId="{346D1BA6-4EC7-5A1A-B8EB-C241BC5AB9C1}" dt="2026-05-20T20:37:11.181" v="5837"/>
        <pc:sldMkLst>
          <pc:docMk/>
          <pc:sldMk cId="4286408721" sldId="2146849433"/>
        </pc:sldMkLst>
        <pc:spChg chg="mod">
          <ac:chgData name="Thurman, Joshua (SOM)" userId="61e880b1-c07d-4db7-9fa1-41fd083a3315" providerId="ADAL" clId="{346D1BA6-4EC7-5A1A-B8EB-C241BC5AB9C1}" dt="2026-05-20T20:34:54.230" v="5772" actId="20577"/>
          <ac:spMkLst>
            <pc:docMk/>
            <pc:sldMk cId="4286408721" sldId="2146849433"/>
            <ac:spMk id="24578" creationId="{40F76951-6FB4-ABF5-3844-B64694044708}"/>
          </ac:spMkLst>
        </pc:spChg>
      </pc:sldChg>
      <pc:sldChg chg="modSp ord">
        <pc:chgData name="Thurman, Joshua (SOM)" userId="61e880b1-c07d-4db7-9fa1-41fd083a3315" providerId="ADAL" clId="{346D1BA6-4EC7-5A1A-B8EB-C241BC5AB9C1}" dt="2026-05-20T20:34:32.600" v="5767" actId="207"/>
        <pc:sldMkLst>
          <pc:docMk/>
          <pc:sldMk cId="425874256" sldId="2146849434"/>
        </pc:sldMkLst>
        <pc:spChg chg="mod">
          <ac:chgData name="Thurman, Joshua (SOM)" userId="61e880b1-c07d-4db7-9fa1-41fd083a3315" providerId="ADAL" clId="{346D1BA6-4EC7-5A1A-B8EB-C241BC5AB9C1}" dt="2026-05-20T20:34:32.600" v="5767" actId="207"/>
          <ac:spMkLst>
            <pc:docMk/>
            <pc:sldMk cId="425874256" sldId="2146849434"/>
            <ac:spMk id="77" creationId="{8465C6D2-4E50-1131-CEF3-5CAF998B4CFF}"/>
          </ac:spMkLst>
        </pc:spChg>
      </pc:sldChg>
      <pc:sldChg chg="addSp modSp mod">
        <pc:chgData name="Thurman, Joshua (SOM)" userId="61e880b1-c07d-4db7-9fa1-41fd083a3315" providerId="ADAL" clId="{346D1BA6-4EC7-5A1A-B8EB-C241BC5AB9C1}" dt="2026-05-20T20:41:48.898" v="5939" actId="255"/>
        <pc:sldMkLst>
          <pc:docMk/>
          <pc:sldMk cId="886765400" sldId="2146849435"/>
        </pc:sldMkLst>
        <pc:spChg chg="add mod">
          <ac:chgData name="Thurman, Joshua (SOM)" userId="61e880b1-c07d-4db7-9fa1-41fd083a3315" providerId="ADAL" clId="{346D1BA6-4EC7-5A1A-B8EB-C241BC5AB9C1}" dt="2026-05-20T15:37:47.080" v="1908" actId="1076"/>
          <ac:spMkLst>
            <pc:docMk/>
            <pc:sldMk cId="886765400" sldId="2146849435"/>
            <ac:spMk id="2" creationId="{D127AE75-C53F-80B2-0BB3-AD17335D2432}"/>
          </ac:spMkLst>
        </pc:spChg>
        <pc:spChg chg="add mod">
          <ac:chgData name="Thurman, Joshua (SOM)" userId="61e880b1-c07d-4db7-9fa1-41fd083a3315" providerId="ADAL" clId="{346D1BA6-4EC7-5A1A-B8EB-C241BC5AB9C1}" dt="2026-05-20T20:41:48.898" v="5939" actId="255"/>
          <ac:spMkLst>
            <pc:docMk/>
            <pc:sldMk cId="886765400" sldId="2146849435"/>
            <ac:spMk id="6" creationId="{72DF49D6-40FE-DD1D-61AF-61080A73F034}"/>
          </ac:spMkLst>
        </pc:spChg>
      </pc:sldChg>
      <pc:sldChg chg="addSp delSp modSp mod">
        <pc:chgData name="Thurman, Joshua (SOM)" userId="61e880b1-c07d-4db7-9fa1-41fd083a3315" providerId="ADAL" clId="{346D1BA6-4EC7-5A1A-B8EB-C241BC5AB9C1}" dt="2026-05-20T23:28:17.383" v="6585" actId="20577"/>
        <pc:sldMkLst>
          <pc:docMk/>
          <pc:sldMk cId="789153745" sldId="2146849436"/>
        </pc:sldMkLst>
        <pc:spChg chg="add del mod">
          <ac:chgData name="Thurman, Joshua (SOM)" userId="61e880b1-c07d-4db7-9fa1-41fd083a3315" providerId="ADAL" clId="{346D1BA6-4EC7-5A1A-B8EB-C241BC5AB9C1}" dt="2026-05-20T15:04:58.201" v="1652" actId="478"/>
          <ac:spMkLst>
            <pc:docMk/>
            <pc:sldMk cId="789153745" sldId="2146849436"/>
            <ac:spMk id="2" creationId="{86918A3F-14E6-E99E-06CA-E5D9294EF1A4}"/>
          </ac:spMkLst>
        </pc:spChg>
        <pc:spChg chg="mod">
          <ac:chgData name="Thurman, Joshua (SOM)" userId="61e880b1-c07d-4db7-9fa1-41fd083a3315" providerId="ADAL" clId="{346D1BA6-4EC7-5A1A-B8EB-C241BC5AB9C1}" dt="2026-05-20T23:26:18.694" v="6476" actId="1076"/>
          <ac:spMkLst>
            <pc:docMk/>
            <pc:sldMk cId="789153745" sldId="2146849436"/>
            <ac:spMk id="5" creationId="{D71D1F67-6279-1900-D7D5-6FA77A076EA2}"/>
          </ac:spMkLst>
        </pc:spChg>
        <pc:spChg chg="add del mod">
          <ac:chgData name="Thurman, Joshua (SOM)" userId="61e880b1-c07d-4db7-9fa1-41fd083a3315" providerId="ADAL" clId="{346D1BA6-4EC7-5A1A-B8EB-C241BC5AB9C1}" dt="2026-05-20T15:28:59.455" v="1708" actId="478"/>
          <ac:spMkLst>
            <pc:docMk/>
            <pc:sldMk cId="789153745" sldId="2146849436"/>
            <ac:spMk id="6" creationId="{D10E4BF9-8D40-7A08-F127-C47167983F62}"/>
          </ac:spMkLst>
        </pc:spChg>
        <pc:spChg chg="add mod">
          <ac:chgData name="Thurman, Joshua (SOM)" userId="61e880b1-c07d-4db7-9fa1-41fd083a3315" providerId="ADAL" clId="{346D1BA6-4EC7-5A1A-B8EB-C241BC5AB9C1}" dt="2026-05-20T15:28:53.682" v="1706" actId="1076"/>
          <ac:spMkLst>
            <pc:docMk/>
            <pc:sldMk cId="789153745" sldId="2146849436"/>
            <ac:spMk id="7" creationId="{0DB68BB8-43FC-64B7-A4F0-056094C26B57}"/>
          </ac:spMkLst>
        </pc:spChg>
        <pc:spChg chg="add mod">
          <ac:chgData name="Thurman, Joshua (SOM)" userId="61e880b1-c07d-4db7-9fa1-41fd083a3315" providerId="ADAL" clId="{346D1BA6-4EC7-5A1A-B8EB-C241BC5AB9C1}" dt="2026-05-20T23:28:17.383" v="6585" actId="20577"/>
          <ac:spMkLst>
            <pc:docMk/>
            <pc:sldMk cId="789153745" sldId="2146849436"/>
            <ac:spMk id="8" creationId="{F31E91CF-0F87-90CF-2D7E-F7E23DF62058}"/>
          </ac:spMkLst>
        </pc:spChg>
        <pc:picChg chg="add mod">
          <ac:chgData name="Thurman, Joshua (SOM)" userId="61e880b1-c07d-4db7-9fa1-41fd083a3315" providerId="ADAL" clId="{346D1BA6-4EC7-5A1A-B8EB-C241BC5AB9C1}" dt="2026-05-20T23:27:41.106" v="6551" actId="1076"/>
          <ac:picMkLst>
            <pc:docMk/>
            <pc:sldMk cId="789153745" sldId="2146849436"/>
            <ac:picMk id="3" creationId="{35388DCB-F24D-2367-D509-5085AA36BB56}"/>
          </ac:picMkLst>
        </pc:picChg>
      </pc:sldChg>
      <pc:sldChg chg="addSp delSp modSp new mod modAnim">
        <pc:chgData name="Thurman, Joshua (SOM)" userId="61e880b1-c07d-4db7-9fa1-41fd083a3315" providerId="ADAL" clId="{346D1BA6-4EC7-5A1A-B8EB-C241BC5AB9C1}" dt="2026-05-20T23:14:31.426" v="6472" actId="20577"/>
        <pc:sldMkLst>
          <pc:docMk/>
          <pc:sldMk cId="662172185" sldId="2146849437"/>
        </pc:sldMkLst>
        <pc:spChg chg="del">
          <ac:chgData name="Thurman, Joshua (SOM)" userId="61e880b1-c07d-4db7-9fa1-41fd083a3315" providerId="ADAL" clId="{346D1BA6-4EC7-5A1A-B8EB-C241BC5AB9C1}" dt="2026-05-20T13:34:01.909" v="984" actId="478"/>
          <ac:spMkLst>
            <pc:docMk/>
            <pc:sldMk cId="662172185" sldId="2146849437"/>
            <ac:spMk id="2" creationId="{2A671D50-3DBA-6CB6-EC9D-B5EA74D387AA}"/>
          </ac:spMkLst>
        </pc:spChg>
        <pc:spChg chg="add mod">
          <ac:chgData name="Thurman, Joshua (SOM)" userId="61e880b1-c07d-4db7-9fa1-41fd083a3315" providerId="ADAL" clId="{346D1BA6-4EC7-5A1A-B8EB-C241BC5AB9C1}" dt="2026-05-20T13:38:20.442" v="1250" actId="21"/>
          <ac:spMkLst>
            <pc:docMk/>
            <pc:sldMk cId="662172185" sldId="2146849437"/>
            <ac:spMk id="3" creationId="{9DB3DF14-DAF7-CCC6-82B0-687F566E9E24}"/>
          </ac:spMkLst>
        </pc:spChg>
        <pc:spChg chg="add mod">
          <ac:chgData name="Thurman, Joshua (SOM)" userId="61e880b1-c07d-4db7-9fa1-41fd083a3315" providerId="ADAL" clId="{346D1BA6-4EC7-5A1A-B8EB-C241BC5AB9C1}" dt="2026-05-20T23:14:31.426" v="6472" actId="20577"/>
          <ac:spMkLst>
            <pc:docMk/>
            <pc:sldMk cId="662172185" sldId="2146849437"/>
            <ac:spMk id="4" creationId="{6DF557A6-4470-C523-9C03-108E1012CA2E}"/>
          </ac:spMkLst>
        </pc:spChg>
      </pc:sldChg>
      <pc:sldChg chg="addSp delSp modSp new mod modAnim">
        <pc:chgData name="Thurman, Joshua (SOM)" userId="61e880b1-c07d-4db7-9fa1-41fd083a3315" providerId="ADAL" clId="{346D1BA6-4EC7-5A1A-B8EB-C241BC5AB9C1}" dt="2026-05-20T13:50:29.095" v="1650" actId="1038"/>
        <pc:sldMkLst>
          <pc:docMk/>
          <pc:sldMk cId="511118448" sldId="2146849438"/>
        </pc:sldMkLst>
        <pc:spChg chg="del">
          <ac:chgData name="Thurman, Joshua (SOM)" userId="61e880b1-c07d-4db7-9fa1-41fd083a3315" providerId="ADAL" clId="{346D1BA6-4EC7-5A1A-B8EB-C241BC5AB9C1}" dt="2026-05-20T13:43:34.279" v="1402" actId="478"/>
          <ac:spMkLst>
            <pc:docMk/>
            <pc:sldMk cId="511118448" sldId="2146849438"/>
            <ac:spMk id="2" creationId="{20943FDB-CD3C-65A7-C6A3-1B06BDE097B3}"/>
          </ac:spMkLst>
        </pc:spChg>
        <pc:spChg chg="add mod">
          <ac:chgData name="Thurman, Joshua (SOM)" userId="61e880b1-c07d-4db7-9fa1-41fd083a3315" providerId="ADAL" clId="{346D1BA6-4EC7-5A1A-B8EB-C241BC5AB9C1}" dt="2026-05-20T13:46:35.926" v="1529" actId="1076"/>
          <ac:spMkLst>
            <pc:docMk/>
            <pc:sldMk cId="511118448" sldId="2146849438"/>
            <ac:spMk id="3" creationId="{0FB33C39-47BF-3491-A2C5-ED7F5FB3D4C7}"/>
          </ac:spMkLst>
        </pc:spChg>
        <pc:spChg chg="add mod">
          <ac:chgData name="Thurman, Joshua (SOM)" userId="61e880b1-c07d-4db7-9fa1-41fd083a3315" providerId="ADAL" clId="{346D1BA6-4EC7-5A1A-B8EB-C241BC5AB9C1}" dt="2026-05-20T13:50:29.095" v="1650" actId="1038"/>
          <ac:spMkLst>
            <pc:docMk/>
            <pc:sldMk cId="511118448" sldId="2146849438"/>
            <ac:spMk id="6" creationId="{0BD952ED-3ADB-5663-C4C2-149768287423}"/>
          </ac:spMkLst>
        </pc:spChg>
        <pc:spChg chg="add mod">
          <ac:chgData name="Thurman, Joshua (SOM)" userId="61e880b1-c07d-4db7-9fa1-41fd083a3315" providerId="ADAL" clId="{346D1BA6-4EC7-5A1A-B8EB-C241BC5AB9C1}" dt="2026-05-20T13:50:21.867" v="1644" actId="1036"/>
          <ac:spMkLst>
            <pc:docMk/>
            <pc:sldMk cId="511118448" sldId="2146849438"/>
            <ac:spMk id="7" creationId="{8BCB5B38-A029-84CD-B661-BA8BE2B931E9}"/>
          </ac:spMkLst>
        </pc:spChg>
        <pc:spChg chg="add mod">
          <ac:chgData name="Thurman, Joshua (SOM)" userId="61e880b1-c07d-4db7-9fa1-41fd083a3315" providerId="ADAL" clId="{346D1BA6-4EC7-5A1A-B8EB-C241BC5AB9C1}" dt="2026-05-20T13:46:15.726" v="1496" actId="12"/>
          <ac:spMkLst>
            <pc:docMk/>
            <pc:sldMk cId="511118448" sldId="2146849438"/>
            <ac:spMk id="9" creationId="{DD76E253-DFD5-D1BF-E1A7-81F5270202F1}"/>
          </ac:spMkLst>
        </pc:spChg>
        <pc:spChg chg="add mod">
          <ac:chgData name="Thurman, Joshua (SOM)" userId="61e880b1-c07d-4db7-9fa1-41fd083a3315" providerId="ADAL" clId="{346D1BA6-4EC7-5A1A-B8EB-C241BC5AB9C1}" dt="2026-05-20T13:50:13.811" v="1627" actId="14100"/>
          <ac:spMkLst>
            <pc:docMk/>
            <pc:sldMk cId="511118448" sldId="2146849438"/>
            <ac:spMk id="10" creationId="{ED9A3B5A-12B2-07D7-7F98-5BA8D69237AE}"/>
          </ac:spMkLst>
        </pc:spChg>
        <pc:picChg chg="add mod">
          <ac:chgData name="Thurman, Joshua (SOM)" userId="61e880b1-c07d-4db7-9fa1-41fd083a3315" providerId="ADAL" clId="{346D1BA6-4EC7-5A1A-B8EB-C241BC5AB9C1}" dt="2026-05-20T13:46:24.311" v="1512" actId="1036"/>
          <ac:picMkLst>
            <pc:docMk/>
            <pc:sldMk cId="511118448" sldId="2146849438"/>
            <ac:picMk id="4" creationId="{21CF90C6-DBA9-3B71-23CA-A88F540AB2CC}"/>
          </ac:picMkLst>
        </pc:picChg>
        <pc:picChg chg="add mod">
          <ac:chgData name="Thurman, Joshua (SOM)" userId="61e880b1-c07d-4db7-9fa1-41fd083a3315" providerId="ADAL" clId="{346D1BA6-4EC7-5A1A-B8EB-C241BC5AB9C1}" dt="2026-05-20T13:50:21.867" v="1644" actId="1036"/>
          <ac:picMkLst>
            <pc:docMk/>
            <pc:sldMk cId="511118448" sldId="2146849438"/>
            <ac:picMk id="5" creationId="{8F43C6D6-007D-AB16-7CAD-566A1062602F}"/>
          </ac:picMkLst>
        </pc:picChg>
      </pc:sldChg>
      <pc:sldChg chg="addSp delSp modSp add mod modAnim">
        <pc:chgData name="Thurman, Joshua (SOM)" userId="61e880b1-c07d-4db7-9fa1-41fd083a3315" providerId="ADAL" clId="{346D1BA6-4EC7-5A1A-B8EB-C241BC5AB9C1}" dt="2026-05-20T22:35:54.118" v="6372" actId="20577"/>
        <pc:sldMkLst>
          <pc:docMk/>
          <pc:sldMk cId="160514889" sldId="2146849439"/>
        </pc:sldMkLst>
        <pc:spChg chg="add mod">
          <ac:chgData name="Thurman, Joshua (SOM)" userId="61e880b1-c07d-4db7-9fa1-41fd083a3315" providerId="ADAL" clId="{346D1BA6-4EC7-5A1A-B8EB-C241BC5AB9C1}" dt="2026-05-20T19:56:27.709" v="4236" actId="255"/>
          <ac:spMkLst>
            <pc:docMk/>
            <pc:sldMk cId="160514889" sldId="2146849439"/>
            <ac:spMk id="2" creationId="{61FCB1A6-78CE-1158-A238-DF26FCE4F320}"/>
          </ac:spMkLst>
        </pc:spChg>
        <pc:spChg chg="mod">
          <ac:chgData name="Thurman, Joshua (SOM)" userId="61e880b1-c07d-4db7-9fa1-41fd083a3315" providerId="ADAL" clId="{346D1BA6-4EC7-5A1A-B8EB-C241BC5AB9C1}" dt="2026-05-20T16:12:52.300" v="3067" actId="1076"/>
          <ac:spMkLst>
            <pc:docMk/>
            <pc:sldMk cId="160514889" sldId="2146849439"/>
            <ac:spMk id="5" creationId="{B3E88F3C-E637-4D45-4C8B-9FF41D7223C4}"/>
          </ac:spMkLst>
        </pc:spChg>
        <pc:spChg chg="add mod">
          <ac:chgData name="Thurman, Joshua (SOM)" userId="61e880b1-c07d-4db7-9fa1-41fd083a3315" providerId="ADAL" clId="{346D1BA6-4EC7-5A1A-B8EB-C241BC5AB9C1}" dt="2026-05-20T16:43:55.414" v="3736" actId="1037"/>
          <ac:spMkLst>
            <pc:docMk/>
            <pc:sldMk cId="160514889" sldId="2146849439"/>
            <ac:spMk id="6" creationId="{CDDC8FFC-2A1D-89A2-693F-87C923BE3CE4}"/>
          </ac:spMkLst>
        </pc:spChg>
        <pc:spChg chg="del">
          <ac:chgData name="Thurman, Joshua (SOM)" userId="61e880b1-c07d-4db7-9fa1-41fd083a3315" providerId="ADAL" clId="{346D1BA6-4EC7-5A1A-B8EB-C241BC5AB9C1}" dt="2026-05-20T16:02:45.328" v="2617" actId="478"/>
          <ac:spMkLst>
            <pc:docMk/>
            <pc:sldMk cId="160514889" sldId="2146849439"/>
            <ac:spMk id="7" creationId="{5A05949A-6969-3691-01F0-2C35AEF2F002}"/>
          </ac:spMkLst>
        </pc:spChg>
        <pc:spChg chg="add mod">
          <ac:chgData name="Thurman, Joshua (SOM)" userId="61e880b1-c07d-4db7-9fa1-41fd083a3315" providerId="ADAL" clId="{346D1BA6-4EC7-5A1A-B8EB-C241BC5AB9C1}" dt="2026-05-20T16:43:35.741" v="3715" actId="255"/>
          <ac:spMkLst>
            <pc:docMk/>
            <pc:sldMk cId="160514889" sldId="2146849439"/>
            <ac:spMk id="9" creationId="{C695524F-849D-E22D-752B-2885C45F0C0A}"/>
          </ac:spMkLst>
        </pc:spChg>
        <pc:spChg chg="add mod">
          <ac:chgData name="Thurman, Joshua (SOM)" userId="61e880b1-c07d-4db7-9fa1-41fd083a3315" providerId="ADAL" clId="{346D1BA6-4EC7-5A1A-B8EB-C241BC5AB9C1}" dt="2026-05-20T19:56:43.456" v="4273" actId="1038"/>
          <ac:spMkLst>
            <pc:docMk/>
            <pc:sldMk cId="160514889" sldId="2146849439"/>
            <ac:spMk id="11" creationId="{3602D187-7DF9-E0D8-C691-7FA9BD4B552B}"/>
          </ac:spMkLst>
        </pc:spChg>
        <pc:spChg chg="add mod">
          <ac:chgData name="Thurman, Joshua (SOM)" userId="61e880b1-c07d-4db7-9fa1-41fd083a3315" providerId="ADAL" clId="{346D1BA6-4EC7-5A1A-B8EB-C241BC5AB9C1}" dt="2026-05-20T22:35:54.118" v="6372" actId="20577"/>
          <ac:spMkLst>
            <pc:docMk/>
            <pc:sldMk cId="160514889" sldId="2146849439"/>
            <ac:spMk id="12" creationId="{B4E9F28A-76F8-4DED-D72C-69504101E66C}"/>
          </ac:spMkLst>
        </pc:spChg>
        <pc:picChg chg="del">
          <ac:chgData name="Thurman, Joshua (SOM)" userId="61e880b1-c07d-4db7-9fa1-41fd083a3315" providerId="ADAL" clId="{346D1BA6-4EC7-5A1A-B8EB-C241BC5AB9C1}" dt="2026-05-20T16:02:14.748" v="2600" actId="478"/>
          <ac:picMkLst>
            <pc:docMk/>
            <pc:sldMk cId="160514889" sldId="2146849439"/>
            <ac:picMk id="3" creationId="{DC92D8A5-FE8E-FEB0-8AD1-961E5BBB7913}"/>
          </ac:picMkLst>
        </pc:picChg>
        <pc:picChg chg="add mod">
          <ac:chgData name="Thurman, Joshua (SOM)" userId="61e880b1-c07d-4db7-9fa1-41fd083a3315" providerId="ADAL" clId="{346D1BA6-4EC7-5A1A-B8EB-C241BC5AB9C1}" dt="2026-05-20T16:43:55.414" v="3736" actId="1037"/>
          <ac:picMkLst>
            <pc:docMk/>
            <pc:sldMk cId="160514889" sldId="2146849439"/>
            <ac:picMk id="4" creationId="{E8F4E3BF-6618-1319-7158-1106E2B1C0D6}"/>
          </ac:picMkLst>
        </pc:picChg>
        <pc:picChg chg="add mod">
          <ac:chgData name="Thurman, Joshua (SOM)" userId="61e880b1-c07d-4db7-9fa1-41fd083a3315" providerId="ADAL" clId="{346D1BA6-4EC7-5A1A-B8EB-C241BC5AB9C1}" dt="2026-05-20T16:11:58.775" v="3034" actId="1036"/>
          <ac:picMkLst>
            <pc:docMk/>
            <pc:sldMk cId="160514889" sldId="2146849439"/>
            <ac:picMk id="8" creationId="{349A6727-DB61-844F-C501-5F78C43FBD30}"/>
          </ac:picMkLst>
        </pc:picChg>
      </pc:sldChg>
      <pc:sldChg chg="addSp delSp modSp add mod modAnim">
        <pc:chgData name="Thurman, Joshua (SOM)" userId="61e880b1-c07d-4db7-9fa1-41fd083a3315" providerId="ADAL" clId="{346D1BA6-4EC7-5A1A-B8EB-C241BC5AB9C1}" dt="2026-05-20T16:16:01.674" v="3119" actId="1076"/>
        <pc:sldMkLst>
          <pc:docMk/>
          <pc:sldMk cId="3148363400" sldId="2146849440"/>
        </pc:sldMkLst>
        <pc:spChg chg="del">
          <ac:chgData name="Thurman, Joshua (SOM)" userId="61e880b1-c07d-4db7-9fa1-41fd083a3315" providerId="ADAL" clId="{346D1BA6-4EC7-5A1A-B8EB-C241BC5AB9C1}" dt="2026-05-20T16:13:43.549" v="3069" actId="478"/>
          <ac:spMkLst>
            <pc:docMk/>
            <pc:sldMk cId="3148363400" sldId="2146849440"/>
            <ac:spMk id="2" creationId="{74847B1E-F697-7347-5DAE-2B4659FE257A}"/>
          </ac:spMkLst>
        </pc:spChg>
        <pc:spChg chg="mod">
          <ac:chgData name="Thurman, Joshua (SOM)" userId="61e880b1-c07d-4db7-9fa1-41fd083a3315" providerId="ADAL" clId="{346D1BA6-4EC7-5A1A-B8EB-C241BC5AB9C1}" dt="2026-05-20T16:14:05.303" v="3102" actId="20577"/>
          <ac:spMkLst>
            <pc:docMk/>
            <pc:sldMk cId="3148363400" sldId="2146849440"/>
            <ac:spMk id="5" creationId="{0646E265-0751-2D43-992D-3985259BB248}"/>
          </ac:spMkLst>
        </pc:spChg>
        <pc:spChg chg="del">
          <ac:chgData name="Thurman, Joshua (SOM)" userId="61e880b1-c07d-4db7-9fa1-41fd083a3315" providerId="ADAL" clId="{346D1BA6-4EC7-5A1A-B8EB-C241BC5AB9C1}" dt="2026-05-20T16:13:43.549" v="3069" actId="478"/>
          <ac:spMkLst>
            <pc:docMk/>
            <pc:sldMk cId="3148363400" sldId="2146849440"/>
            <ac:spMk id="6" creationId="{171101ED-A445-42B4-7BFC-80130D7433AE}"/>
          </ac:spMkLst>
        </pc:spChg>
        <pc:spChg chg="del">
          <ac:chgData name="Thurman, Joshua (SOM)" userId="61e880b1-c07d-4db7-9fa1-41fd083a3315" providerId="ADAL" clId="{346D1BA6-4EC7-5A1A-B8EB-C241BC5AB9C1}" dt="2026-05-20T16:13:43.549" v="3069" actId="478"/>
          <ac:spMkLst>
            <pc:docMk/>
            <pc:sldMk cId="3148363400" sldId="2146849440"/>
            <ac:spMk id="9" creationId="{B9EF7673-9E3E-E899-1DB4-709EA85AAAB3}"/>
          </ac:spMkLst>
        </pc:spChg>
        <pc:spChg chg="del">
          <ac:chgData name="Thurman, Joshua (SOM)" userId="61e880b1-c07d-4db7-9fa1-41fd083a3315" providerId="ADAL" clId="{346D1BA6-4EC7-5A1A-B8EB-C241BC5AB9C1}" dt="2026-05-20T16:13:43.549" v="3069" actId="478"/>
          <ac:spMkLst>
            <pc:docMk/>
            <pc:sldMk cId="3148363400" sldId="2146849440"/>
            <ac:spMk id="11" creationId="{2FF195F3-A531-15D4-526B-40BA93B3C62E}"/>
          </ac:spMkLst>
        </pc:spChg>
        <pc:spChg chg="del">
          <ac:chgData name="Thurman, Joshua (SOM)" userId="61e880b1-c07d-4db7-9fa1-41fd083a3315" providerId="ADAL" clId="{346D1BA6-4EC7-5A1A-B8EB-C241BC5AB9C1}" dt="2026-05-20T16:13:43.549" v="3069" actId="478"/>
          <ac:spMkLst>
            <pc:docMk/>
            <pc:sldMk cId="3148363400" sldId="2146849440"/>
            <ac:spMk id="12" creationId="{93833C22-5D69-0799-AFC9-6EF4150BC282}"/>
          </ac:spMkLst>
        </pc:spChg>
        <pc:picChg chg="add mod">
          <ac:chgData name="Thurman, Joshua (SOM)" userId="61e880b1-c07d-4db7-9fa1-41fd083a3315" providerId="ADAL" clId="{346D1BA6-4EC7-5A1A-B8EB-C241BC5AB9C1}" dt="2026-05-20T16:15:59.469" v="3118" actId="1076"/>
          <ac:picMkLst>
            <pc:docMk/>
            <pc:sldMk cId="3148363400" sldId="2146849440"/>
            <ac:picMk id="3" creationId="{57475925-E3F5-8F91-1723-B2DED84A8456}"/>
          </ac:picMkLst>
        </pc:picChg>
        <pc:picChg chg="del">
          <ac:chgData name="Thurman, Joshua (SOM)" userId="61e880b1-c07d-4db7-9fa1-41fd083a3315" providerId="ADAL" clId="{346D1BA6-4EC7-5A1A-B8EB-C241BC5AB9C1}" dt="2026-05-20T16:13:43.549" v="3069" actId="478"/>
          <ac:picMkLst>
            <pc:docMk/>
            <pc:sldMk cId="3148363400" sldId="2146849440"/>
            <ac:picMk id="4" creationId="{24C4BD99-85B6-1402-76FC-FAA5881C73EA}"/>
          </ac:picMkLst>
        </pc:picChg>
        <pc:picChg chg="add mod">
          <ac:chgData name="Thurman, Joshua (SOM)" userId="61e880b1-c07d-4db7-9fa1-41fd083a3315" providerId="ADAL" clId="{346D1BA6-4EC7-5A1A-B8EB-C241BC5AB9C1}" dt="2026-05-20T16:16:01.674" v="3119" actId="1076"/>
          <ac:picMkLst>
            <pc:docMk/>
            <pc:sldMk cId="3148363400" sldId="2146849440"/>
            <ac:picMk id="7" creationId="{7C0D639D-086F-F767-391D-24402A7AC8BF}"/>
          </ac:picMkLst>
        </pc:picChg>
        <pc:picChg chg="del">
          <ac:chgData name="Thurman, Joshua (SOM)" userId="61e880b1-c07d-4db7-9fa1-41fd083a3315" providerId="ADAL" clId="{346D1BA6-4EC7-5A1A-B8EB-C241BC5AB9C1}" dt="2026-05-20T16:13:43.549" v="3069" actId="478"/>
          <ac:picMkLst>
            <pc:docMk/>
            <pc:sldMk cId="3148363400" sldId="2146849440"/>
            <ac:picMk id="8" creationId="{D1B5A1E8-5C27-2CA3-72D6-16B90860B6AD}"/>
          </ac:picMkLst>
        </pc:picChg>
      </pc:sldChg>
      <pc:sldChg chg="addSp delSp modSp new mod modAnim">
        <pc:chgData name="Thurman, Joshua (SOM)" userId="61e880b1-c07d-4db7-9fa1-41fd083a3315" providerId="ADAL" clId="{346D1BA6-4EC7-5A1A-B8EB-C241BC5AB9C1}" dt="2026-05-20T19:57:28.875" v="4276" actId="20577"/>
        <pc:sldMkLst>
          <pc:docMk/>
          <pc:sldMk cId="2236836017" sldId="2146849441"/>
        </pc:sldMkLst>
        <pc:spChg chg="del">
          <ac:chgData name="Thurman, Joshua (SOM)" userId="61e880b1-c07d-4db7-9fa1-41fd083a3315" providerId="ADAL" clId="{346D1BA6-4EC7-5A1A-B8EB-C241BC5AB9C1}" dt="2026-05-20T16:16:56.212" v="3121" actId="478"/>
          <ac:spMkLst>
            <pc:docMk/>
            <pc:sldMk cId="2236836017" sldId="2146849441"/>
            <ac:spMk id="2" creationId="{49E3E77C-76A7-B1FD-1C7B-CA6AD0D18CE5}"/>
          </ac:spMkLst>
        </pc:spChg>
        <pc:spChg chg="mod">
          <ac:chgData name="Thurman, Joshua (SOM)" userId="61e880b1-c07d-4db7-9fa1-41fd083a3315" providerId="ADAL" clId="{346D1BA6-4EC7-5A1A-B8EB-C241BC5AB9C1}" dt="2026-05-20T16:17:01.235" v="3122"/>
          <ac:spMkLst>
            <pc:docMk/>
            <pc:sldMk cId="2236836017" sldId="2146849441"/>
            <ac:spMk id="4" creationId="{8618DD87-1435-DD6D-76BD-4664A021366D}"/>
          </ac:spMkLst>
        </pc:spChg>
        <pc:spChg chg="mod">
          <ac:chgData name="Thurman, Joshua (SOM)" userId="61e880b1-c07d-4db7-9fa1-41fd083a3315" providerId="ADAL" clId="{346D1BA6-4EC7-5A1A-B8EB-C241BC5AB9C1}" dt="2026-05-20T16:22:20.580" v="3292" actId="207"/>
          <ac:spMkLst>
            <pc:docMk/>
            <pc:sldMk cId="2236836017" sldId="2146849441"/>
            <ac:spMk id="5" creationId="{3D3B0865-7FA1-91B6-0EE2-7ACCFAA008C7}"/>
          </ac:spMkLst>
        </pc:spChg>
        <pc:spChg chg="mod">
          <ac:chgData name="Thurman, Joshua (SOM)" userId="61e880b1-c07d-4db7-9fa1-41fd083a3315" providerId="ADAL" clId="{346D1BA6-4EC7-5A1A-B8EB-C241BC5AB9C1}" dt="2026-05-20T16:18:08.521" v="3206" actId="207"/>
          <ac:spMkLst>
            <pc:docMk/>
            <pc:sldMk cId="2236836017" sldId="2146849441"/>
            <ac:spMk id="6" creationId="{5781E1B8-6E56-6318-35BC-B3F721875D04}"/>
          </ac:spMkLst>
        </pc:spChg>
        <pc:spChg chg="mod">
          <ac:chgData name="Thurman, Joshua (SOM)" userId="61e880b1-c07d-4db7-9fa1-41fd083a3315" providerId="ADAL" clId="{346D1BA6-4EC7-5A1A-B8EB-C241BC5AB9C1}" dt="2026-05-20T16:17:10.440" v="3123" actId="207"/>
          <ac:spMkLst>
            <pc:docMk/>
            <pc:sldMk cId="2236836017" sldId="2146849441"/>
            <ac:spMk id="8" creationId="{7E26FDD2-0C5A-0F50-BD13-CD47C2FF9C2C}"/>
          </ac:spMkLst>
        </pc:spChg>
        <pc:spChg chg="mod">
          <ac:chgData name="Thurman, Joshua (SOM)" userId="61e880b1-c07d-4db7-9fa1-41fd083a3315" providerId="ADAL" clId="{346D1BA6-4EC7-5A1A-B8EB-C241BC5AB9C1}" dt="2026-05-20T16:17:15.281" v="3124" actId="207"/>
          <ac:spMkLst>
            <pc:docMk/>
            <pc:sldMk cId="2236836017" sldId="2146849441"/>
            <ac:spMk id="9" creationId="{6FEF8B6E-1298-9AD8-F84E-A47C6033CF7E}"/>
          </ac:spMkLst>
        </pc:spChg>
        <pc:spChg chg="mod">
          <ac:chgData name="Thurman, Joshua (SOM)" userId="61e880b1-c07d-4db7-9fa1-41fd083a3315" providerId="ADAL" clId="{346D1BA6-4EC7-5A1A-B8EB-C241BC5AB9C1}" dt="2026-05-20T19:57:28.875" v="4276" actId="20577"/>
          <ac:spMkLst>
            <pc:docMk/>
            <pc:sldMk cId="2236836017" sldId="2146849441"/>
            <ac:spMk id="10" creationId="{3D6C0BC2-1607-EF79-751C-417D9032961B}"/>
          </ac:spMkLst>
        </pc:spChg>
        <pc:spChg chg="mod">
          <ac:chgData name="Thurman, Joshua (SOM)" userId="61e880b1-c07d-4db7-9fa1-41fd083a3315" providerId="ADAL" clId="{346D1BA6-4EC7-5A1A-B8EB-C241BC5AB9C1}" dt="2026-05-20T16:17:01.235" v="3122"/>
          <ac:spMkLst>
            <pc:docMk/>
            <pc:sldMk cId="2236836017" sldId="2146849441"/>
            <ac:spMk id="12" creationId="{6CC5B7D7-DE51-B9DB-D2EB-98E2C0E19D99}"/>
          </ac:spMkLst>
        </pc:spChg>
        <pc:spChg chg="mod">
          <ac:chgData name="Thurman, Joshua (SOM)" userId="61e880b1-c07d-4db7-9fa1-41fd083a3315" providerId="ADAL" clId="{346D1BA6-4EC7-5A1A-B8EB-C241BC5AB9C1}" dt="2026-05-20T16:18:18.164" v="3208" actId="207"/>
          <ac:spMkLst>
            <pc:docMk/>
            <pc:sldMk cId="2236836017" sldId="2146849441"/>
            <ac:spMk id="14" creationId="{E0E1BA65-B3D2-4E43-2547-F2B1B8688363}"/>
          </ac:spMkLst>
        </pc:spChg>
        <pc:spChg chg="mod">
          <ac:chgData name="Thurman, Joshua (SOM)" userId="61e880b1-c07d-4db7-9fa1-41fd083a3315" providerId="ADAL" clId="{346D1BA6-4EC7-5A1A-B8EB-C241BC5AB9C1}" dt="2026-05-20T16:17:01.235" v="3122"/>
          <ac:spMkLst>
            <pc:docMk/>
            <pc:sldMk cId="2236836017" sldId="2146849441"/>
            <ac:spMk id="15" creationId="{79E0D868-DAE0-1010-8EA9-E8217FAFCCDE}"/>
          </ac:spMkLst>
        </pc:spChg>
        <pc:spChg chg="mod">
          <ac:chgData name="Thurman, Joshua (SOM)" userId="61e880b1-c07d-4db7-9fa1-41fd083a3315" providerId="ADAL" clId="{346D1BA6-4EC7-5A1A-B8EB-C241BC5AB9C1}" dt="2026-05-20T16:18:24.600" v="3209" actId="207"/>
          <ac:spMkLst>
            <pc:docMk/>
            <pc:sldMk cId="2236836017" sldId="2146849441"/>
            <ac:spMk id="22" creationId="{A981C790-69BC-E6AD-5BC7-DBE4C2007A5F}"/>
          </ac:spMkLst>
        </pc:spChg>
        <pc:spChg chg="add del mod">
          <ac:chgData name="Thurman, Joshua (SOM)" userId="61e880b1-c07d-4db7-9fa1-41fd083a3315" providerId="ADAL" clId="{346D1BA6-4EC7-5A1A-B8EB-C241BC5AB9C1}" dt="2026-05-20T16:21:59.696" v="3290" actId="478"/>
          <ac:spMkLst>
            <pc:docMk/>
            <pc:sldMk cId="2236836017" sldId="2146849441"/>
            <ac:spMk id="25" creationId="{EF5AB09A-A828-2B88-E969-C9E4B401553F}"/>
          </ac:spMkLst>
        </pc:spChg>
        <pc:spChg chg="mod">
          <ac:chgData name="Thurman, Joshua (SOM)" userId="61e880b1-c07d-4db7-9fa1-41fd083a3315" providerId="ADAL" clId="{346D1BA6-4EC7-5A1A-B8EB-C241BC5AB9C1}" dt="2026-05-20T16:18:37.829" v="3212" actId="207"/>
          <ac:spMkLst>
            <pc:docMk/>
            <pc:sldMk cId="2236836017" sldId="2146849441"/>
            <ac:spMk id="31" creationId="{86F980B9-0296-E9BC-4F35-AE669D72D0DB}"/>
          </ac:spMkLst>
        </pc:spChg>
        <pc:spChg chg="mod">
          <ac:chgData name="Thurman, Joshua (SOM)" userId="61e880b1-c07d-4db7-9fa1-41fd083a3315" providerId="ADAL" clId="{346D1BA6-4EC7-5A1A-B8EB-C241BC5AB9C1}" dt="2026-05-20T16:18:42.825" v="3213" actId="207"/>
          <ac:spMkLst>
            <pc:docMk/>
            <pc:sldMk cId="2236836017" sldId="2146849441"/>
            <ac:spMk id="39" creationId="{CD20C256-1E3E-2627-5F70-F0FD889D8BCD}"/>
          </ac:spMkLst>
        </pc:spChg>
        <pc:spChg chg="mod">
          <ac:chgData name="Thurman, Joshua (SOM)" userId="61e880b1-c07d-4db7-9fa1-41fd083a3315" providerId="ADAL" clId="{346D1BA6-4EC7-5A1A-B8EB-C241BC5AB9C1}" dt="2026-05-20T16:17:01.235" v="3122"/>
          <ac:spMkLst>
            <pc:docMk/>
            <pc:sldMk cId="2236836017" sldId="2146849441"/>
            <ac:spMk id="40" creationId="{8BA2F1C6-AFB7-9E60-C67D-DA0D61325443}"/>
          </ac:spMkLst>
        </pc:spChg>
        <pc:spChg chg="add mod">
          <ac:chgData name="Thurman, Joshua (SOM)" userId="61e880b1-c07d-4db7-9fa1-41fd083a3315" providerId="ADAL" clId="{346D1BA6-4EC7-5A1A-B8EB-C241BC5AB9C1}" dt="2026-05-20T16:17:36.154" v="3176" actId="1035"/>
          <ac:spMkLst>
            <pc:docMk/>
            <pc:sldMk cId="2236836017" sldId="2146849441"/>
            <ac:spMk id="42" creationId="{1FF7A450-F46A-A8F7-1E75-96A2AAEA1304}"/>
          </ac:spMkLst>
        </pc:spChg>
        <pc:spChg chg="mod">
          <ac:chgData name="Thurman, Joshua (SOM)" userId="61e880b1-c07d-4db7-9fa1-41fd083a3315" providerId="ADAL" clId="{346D1BA6-4EC7-5A1A-B8EB-C241BC5AB9C1}" dt="2026-05-20T16:18:32.789" v="3211" actId="207"/>
          <ac:spMkLst>
            <pc:docMk/>
            <pc:sldMk cId="2236836017" sldId="2146849441"/>
            <ac:spMk id="51" creationId="{9B03A090-1401-F9A5-15B6-1A19DE06EA2C}"/>
          </ac:spMkLst>
        </pc:spChg>
        <pc:spChg chg="mod">
          <ac:chgData name="Thurman, Joshua (SOM)" userId="61e880b1-c07d-4db7-9fa1-41fd083a3315" providerId="ADAL" clId="{346D1BA6-4EC7-5A1A-B8EB-C241BC5AB9C1}" dt="2026-05-20T16:20:25.063" v="3223"/>
          <ac:spMkLst>
            <pc:docMk/>
            <pc:sldMk cId="2236836017" sldId="2146849441"/>
            <ac:spMk id="58" creationId="{F293BF62-2ABF-7D70-180A-E33A07B3E83A}"/>
          </ac:spMkLst>
        </pc:spChg>
        <pc:spChg chg="mod">
          <ac:chgData name="Thurman, Joshua (SOM)" userId="61e880b1-c07d-4db7-9fa1-41fd083a3315" providerId="ADAL" clId="{346D1BA6-4EC7-5A1A-B8EB-C241BC5AB9C1}" dt="2026-05-20T16:20:34.305" v="3225" actId="207"/>
          <ac:spMkLst>
            <pc:docMk/>
            <pc:sldMk cId="2236836017" sldId="2146849441"/>
            <ac:spMk id="60" creationId="{F5C86271-CDE0-56EB-FFA4-6F81F398084F}"/>
          </ac:spMkLst>
        </pc:spChg>
        <pc:spChg chg="mod">
          <ac:chgData name="Thurman, Joshua (SOM)" userId="61e880b1-c07d-4db7-9fa1-41fd083a3315" providerId="ADAL" clId="{346D1BA6-4EC7-5A1A-B8EB-C241BC5AB9C1}" dt="2026-05-20T16:20:25.063" v="3223"/>
          <ac:spMkLst>
            <pc:docMk/>
            <pc:sldMk cId="2236836017" sldId="2146849441"/>
            <ac:spMk id="61" creationId="{F4834E02-98DF-FC13-8058-E64BCBB6205D}"/>
          </ac:spMkLst>
        </pc:spChg>
        <pc:spChg chg="mod">
          <ac:chgData name="Thurman, Joshua (SOM)" userId="61e880b1-c07d-4db7-9fa1-41fd083a3315" providerId="ADAL" clId="{346D1BA6-4EC7-5A1A-B8EB-C241BC5AB9C1}" dt="2026-05-20T16:20:25.063" v="3223"/>
          <ac:spMkLst>
            <pc:docMk/>
            <pc:sldMk cId="2236836017" sldId="2146849441"/>
            <ac:spMk id="62" creationId="{B3AE6263-532A-3CB2-067E-CCC54B1DEE0D}"/>
          </ac:spMkLst>
        </pc:spChg>
        <pc:spChg chg="add mod">
          <ac:chgData name="Thurman, Joshua (SOM)" userId="61e880b1-c07d-4db7-9fa1-41fd083a3315" providerId="ADAL" clId="{346D1BA6-4EC7-5A1A-B8EB-C241BC5AB9C1}" dt="2026-05-20T16:26:29.375" v="3429" actId="1037"/>
          <ac:spMkLst>
            <pc:docMk/>
            <pc:sldMk cId="2236836017" sldId="2146849441"/>
            <ac:spMk id="63" creationId="{685973DD-41EF-A1AF-45E4-FB878570B474}"/>
          </ac:spMkLst>
        </pc:spChg>
        <pc:spChg chg="mod">
          <ac:chgData name="Thurman, Joshua (SOM)" userId="61e880b1-c07d-4db7-9fa1-41fd083a3315" providerId="ADAL" clId="{346D1BA6-4EC7-5A1A-B8EB-C241BC5AB9C1}" dt="2026-05-20T16:27:44.250" v="3545" actId="14100"/>
          <ac:spMkLst>
            <pc:docMk/>
            <pc:sldMk cId="2236836017" sldId="2146849441"/>
            <ac:spMk id="67" creationId="{D4B35A22-87E5-96AA-20AE-1FFB24BC8710}"/>
          </ac:spMkLst>
        </pc:spChg>
        <pc:spChg chg="mod">
          <ac:chgData name="Thurman, Joshua (SOM)" userId="61e880b1-c07d-4db7-9fa1-41fd083a3315" providerId="ADAL" clId="{346D1BA6-4EC7-5A1A-B8EB-C241BC5AB9C1}" dt="2026-05-20T16:27:36.684" v="3544" actId="14100"/>
          <ac:spMkLst>
            <pc:docMk/>
            <pc:sldMk cId="2236836017" sldId="2146849441"/>
            <ac:spMk id="69" creationId="{063F5E90-2BD8-114A-BF6D-C7E24EFAC1BC}"/>
          </ac:spMkLst>
        </pc:spChg>
        <pc:spChg chg="mod">
          <ac:chgData name="Thurman, Joshua (SOM)" userId="61e880b1-c07d-4db7-9fa1-41fd083a3315" providerId="ADAL" clId="{346D1BA6-4EC7-5A1A-B8EB-C241BC5AB9C1}" dt="2026-05-20T16:25:59.496" v="3340"/>
          <ac:spMkLst>
            <pc:docMk/>
            <pc:sldMk cId="2236836017" sldId="2146849441"/>
            <ac:spMk id="70" creationId="{B6C45660-14E2-5D92-BF0A-1334A83D540B}"/>
          </ac:spMkLst>
        </pc:spChg>
        <pc:spChg chg="mod">
          <ac:chgData name="Thurman, Joshua (SOM)" userId="61e880b1-c07d-4db7-9fa1-41fd083a3315" providerId="ADAL" clId="{346D1BA6-4EC7-5A1A-B8EB-C241BC5AB9C1}" dt="2026-05-20T16:27:03.261" v="3481" actId="6549"/>
          <ac:spMkLst>
            <pc:docMk/>
            <pc:sldMk cId="2236836017" sldId="2146849441"/>
            <ac:spMk id="71" creationId="{7A104F73-46FA-B6CA-E9A6-2883E238EFA1}"/>
          </ac:spMkLst>
        </pc:spChg>
        <pc:spChg chg="add del mod">
          <ac:chgData name="Thurman, Joshua (SOM)" userId="61e880b1-c07d-4db7-9fa1-41fd083a3315" providerId="ADAL" clId="{346D1BA6-4EC7-5A1A-B8EB-C241BC5AB9C1}" dt="2026-05-20T16:29:25.852" v="3630"/>
          <ac:spMkLst>
            <pc:docMk/>
            <pc:sldMk cId="2236836017" sldId="2146849441"/>
            <ac:spMk id="72" creationId="{A5FD887A-5F54-5EBF-BD88-342068E649DC}"/>
          </ac:spMkLst>
        </pc:spChg>
        <pc:spChg chg="add mod">
          <ac:chgData name="Thurman, Joshua (SOM)" userId="61e880b1-c07d-4db7-9fa1-41fd083a3315" providerId="ADAL" clId="{346D1BA6-4EC7-5A1A-B8EB-C241BC5AB9C1}" dt="2026-05-20T16:29:14.118" v="3628" actId="1076"/>
          <ac:spMkLst>
            <pc:docMk/>
            <pc:sldMk cId="2236836017" sldId="2146849441"/>
            <ac:spMk id="73" creationId="{5F55F2E9-9B75-5D99-5E93-4D04F6F51AA6}"/>
          </ac:spMkLst>
        </pc:spChg>
        <pc:grpChg chg="mod">
          <ac:chgData name="Thurman, Joshua (SOM)" userId="61e880b1-c07d-4db7-9fa1-41fd083a3315" providerId="ADAL" clId="{346D1BA6-4EC7-5A1A-B8EB-C241BC5AB9C1}" dt="2026-05-20T16:26:17.061" v="3402" actId="1037"/>
          <ac:grpSpMkLst>
            <pc:docMk/>
            <pc:sldMk cId="2236836017" sldId="2146849441"/>
            <ac:grpSpMk id="3" creationId="{079AF781-4FD2-F6A7-F387-261FE62C4F09}"/>
          </ac:grpSpMkLst>
        </pc:grpChg>
        <pc:grpChg chg="mod">
          <ac:chgData name="Thurman, Joshua (SOM)" userId="61e880b1-c07d-4db7-9fa1-41fd083a3315" providerId="ADAL" clId="{346D1BA6-4EC7-5A1A-B8EB-C241BC5AB9C1}" dt="2026-05-20T16:17:36.154" v="3176" actId="1035"/>
          <ac:grpSpMkLst>
            <pc:docMk/>
            <pc:sldMk cId="2236836017" sldId="2146849441"/>
            <ac:grpSpMk id="7" creationId="{FBD02B81-C04F-01A2-540B-B7CCEDB7A9B7}"/>
          </ac:grpSpMkLst>
        </pc:grpChg>
        <pc:grpChg chg="del mod">
          <ac:chgData name="Thurman, Joshua (SOM)" userId="61e880b1-c07d-4db7-9fa1-41fd083a3315" providerId="ADAL" clId="{346D1BA6-4EC7-5A1A-B8EB-C241BC5AB9C1}" dt="2026-05-20T16:20:46.009" v="3226" actId="478"/>
          <ac:grpSpMkLst>
            <pc:docMk/>
            <pc:sldMk cId="2236836017" sldId="2146849441"/>
            <ac:grpSpMk id="11" creationId="{AFB82CF1-9522-984B-B4EB-29CA6CCF5DB6}"/>
          </ac:grpSpMkLst>
        </pc:grpChg>
        <pc:grpChg chg="mod">
          <ac:chgData name="Thurman, Joshua (SOM)" userId="61e880b1-c07d-4db7-9fa1-41fd083a3315" providerId="ADAL" clId="{346D1BA6-4EC7-5A1A-B8EB-C241BC5AB9C1}" dt="2026-05-20T16:26:17.061" v="3402" actId="1037"/>
          <ac:grpSpMkLst>
            <pc:docMk/>
            <pc:sldMk cId="2236836017" sldId="2146849441"/>
            <ac:grpSpMk id="17" creationId="{6480AF6A-8D4E-5BCF-04DF-207687F6CE4D}"/>
          </ac:grpSpMkLst>
        </pc:grpChg>
        <pc:grpChg chg="mod">
          <ac:chgData name="Thurman, Joshua (SOM)" userId="61e880b1-c07d-4db7-9fa1-41fd083a3315" providerId="ADAL" clId="{346D1BA6-4EC7-5A1A-B8EB-C241BC5AB9C1}" dt="2026-05-20T16:26:41.736" v="3444" actId="1037"/>
          <ac:grpSpMkLst>
            <pc:docMk/>
            <pc:sldMk cId="2236836017" sldId="2146849441"/>
            <ac:grpSpMk id="26" creationId="{E38872C8-B5B6-AF6E-716E-595DB81FF9EA}"/>
          </ac:grpSpMkLst>
        </pc:grpChg>
        <pc:grpChg chg="mod">
          <ac:chgData name="Thurman, Joshua (SOM)" userId="61e880b1-c07d-4db7-9fa1-41fd083a3315" providerId="ADAL" clId="{346D1BA6-4EC7-5A1A-B8EB-C241BC5AB9C1}" dt="2026-05-20T16:25:57.288" v="3339" actId="1038"/>
          <ac:grpSpMkLst>
            <pc:docMk/>
            <pc:sldMk cId="2236836017" sldId="2146849441"/>
            <ac:grpSpMk id="34" creationId="{08429984-88FF-ECE0-D2AC-4EE880A5E104}"/>
          </ac:grpSpMkLst>
        </pc:grpChg>
        <pc:grpChg chg="mod">
          <ac:chgData name="Thurman, Joshua (SOM)" userId="61e880b1-c07d-4db7-9fa1-41fd083a3315" providerId="ADAL" clId="{346D1BA6-4EC7-5A1A-B8EB-C241BC5AB9C1}" dt="2026-05-20T16:26:41.736" v="3444" actId="1037"/>
          <ac:grpSpMkLst>
            <pc:docMk/>
            <pc:sldMk cId="2236836017" sldId="2146849441"/>
            <ac:grpSpMk id="46" creationId="{EB291EBD-8041-867B-AC7E-60A504E1DA4C}"/>
          </ac:grpSpMkLst>
        </pc:grpChg>
        <pc:grpChg chg="add mod">
          <ac:chgData name="Thurman, Joshua (SOM)" userId="61e880b1-c07d-4db7-9fa1-41fd083a3315" providerId="ADAL" clId="{346D1BA6-4EC7-5A1A-B8EB-C241BC5AB9C1}" dt="2026-05-20T16:25:50.180" v="3313" actId="1038"/>
          <ac:grpSpMkLst>
            <pc:docMk/>
            <pc:sldMk cId="2236836017" sldId="2146849441"/>
            <ac:grpSpMk id="55" creationId="{9472F252-8240-2246-605D-46E706981264}"/>
          </ac:grpSpMkLst>
        </pc:grpChg>
        <pc:grpChg chg="mod">
          <ac:chgData name="Thurman, Joshua (SOM)" userId="61e880b1-c07d-4db7-9fa1-41fd083a3315" providerId="ADAL" clId="{346D1BA6-4EC7-5A1A-B8EB-C241BC5AB9C1}" dt="2026-05-20T16:20:25.063" v="3223"/>
          <ac:grpSpMkLst>
            <pc:docMk/>
            <pc:sldMk cId="2236836017" sldId="2146849441"/>
            <ac:grpSpMk id="56" creationId="{C84C2971-71A4-62E3-411D-1DE3A8E95136}"/>
          </ac:grpSpMkLst>
        </pc:grpChg>
        <pc:grpChg chg="mod">
          <ac:chgData name="Thurman, Joshua (SOM)" userId="61e880b1-c07d-4db7-9fa1-41fd083a3315" providerId="ADAL" clId="{346D1BA6-4EC7-5A1A-B8EB-C241BC5AB9C1}" dt="2026-05-20T16:20:25.063" v="3223"/>
          <ac:grpSpMkLst>
            <pc:docMk/>
            <pc:sldMk cId="2236836017" sldId="2146849441"/>
            <ac:grpSpMk id="59" creationId="{E9BA0625-5EE1-88C9-FF7B-1432CB8338FC}"/>
          </ac:grpSpMkLst>
        </pc:grpChg>
        <pc:grpChg chg="add mod">
          <ac:chgData name="Thurman, Joshua (SOM)" userId="61e880b1-c07d-4db7-9fa1-41fd083a3315" providerId="ADAL" clId="{346D1BA6-4EC7-5A1A-B8EB-C241BC5AB9C1}" dt="2026-05-20T16:26:57.849" v="3479" actId="1037"/>
          <ac:grpSpMkLst>
            <pc:docMk/>
            <pc:sldMk cId="2236836017" sldId="2146849441"/>
            <ac:grpSpMk id="64" creationId="{4722814B-0DE7-F819-7FB4-BDDA7BDED687}"/>
          </ac:grpSpMkLst>
        </pc:grpChg>
        <pc:grpChg chg="mod">
          <ac:chgData name="Thurman, Joshua (SOM)" userId="61e880b1-c07d-4db7-9fa1-41fd083a3315" providerId="ADAL" clId="{346D1BA6-4EC7-5A1A-B8EB-C241BC5AB9C1}" dt="2026-05-20T16:25:59.496" v="3340"/>
          <ac:grpSpMkLst>
            <pc:docMk/>
            <pc:sldMk cId="2236836017" sldId="2146849441"/>
            <ac:grpSpMk id="65" creationId="{D32E30BA-AF13-2B81-4A5B-BFD856E81D5C}"/>
          </ac:grpSpMkLst>
        </pc:grpChg>
        <pc:grpChg chg="mod">
          <ac:chgData name="Thurman, Joshua (SOM)" userId="61e880b1-c07d-4db7-9fa1-41fd083a3315" providerId="ADAL" clId="{346D1BA6-4EC7-5A1A-B8EB-C241BC5AB9C1}" dt="2026-05-20T16:25:59.496" v="3340"/>
          <ac:grpSpMkLst>
            <pc:docMk/>
            <pc:sldMk cId="2236836017" sldId="2146849441"/>
            <ac:grpSpMk id="68" creationId="{7468952A-4B31-3EBD-FF9B-4FD8F9B1A3E4}"/>
          </ac:grpSpMkLst>
        </pc:grpChg>
        <pc:cxnChg chg="mod">
          <ac:chgData name="Thurman, Joshua (SOM)" userId="61e880b1-c07d-4db7-9fa1-41fd083a3315" providerId="ADAL" clId="{346D1BA6-4EC7-5A1A-B8EB-C241BC5AB9C1}" dt="2026-05-20T16:19:46.771" v="3219" actId="208"/>
          <ac:cxnSpMkLst>
            <pc:docMk/>
            <pc:sldMk cId="2236836017" sldId="2146849441"/>
            <ac:cxnSpMk id="19" creationId="{B40046DA-9B2D-9221-9439-E1BDE0F6A475}"/>
          </ac:cxnSpMkLst>
        </pc:cxnChg>
        <pc:cxnChg chg="mod">
          <ac:chgData name="Thurman, Joshua (SOM)" userId="61e880b1-c07d-4db7-9fa1-41fd083a3315" providerId="ADAL" clId="{346D1BA6-4EC7-5A1A-B8EB-C241BC5AB9C1}" dt="2026-05-20T16:19:55.005" v="3221" actId="208"/>
          <ac:cxnSpMkLst>
            <pc:docMk/>
            <pc:sldMk cId="2236836017" sldId="2146849441"/>
            <ac:cxnSpMk id="28" creationId="{1342F547-E45C-D02E-0438-ABF05F5C57B8}"/>
          </ac:cxnSpMkLst>
        </pc:cxnChg>
        <pc:cxnChg chg="mod">
          <ac:chgData name="Thurman, Joshua (SOM)" userId="61e880b1-c07d-4db7-9fa1-41fd083a3315" providerId="ADAL" clId="{346D1BA6-4EC7-5A1A-B8EB-C241BC5AB9C1}" dt="2026-05-20T16:19:59.105" v="3222" actId="208"/>
          <ac:cxnSpMkLst>
            <pc:docMk/>
            <pc:sldMk cId="2236836017" sldId="2146849441"/>
            <ac:cxnSpMk id="36" creationId="{D626406D-0C6C-19E1-F3E2-BE60F36B791A}"/>
          </ac:cxnSpMkLst>
        </pc:cxnChg>
        <pc:cxnChg chg="mod">
          <ac:chgData name="Thurman, Joshua (SOM)" userId="61e880b1-c07d-4db7-9fa1-41fd083a3315" providerId="ADAL" clId="{346D1BA6-4EC7-5A1A-B8EB-C241BC5AB9C1}" dt="2026-05-20T16:19:10.741" v="3215" actId="14100"/>
          <ac:cxnSpMkLst>
            <pc:docMk/>
            <pc:sldMk cId="2236836017" sldId="2146849441"/>
            <ac:cxnSpMk id="43" creationId="{449F42B3-FCAC-38F7-59D1-E05049E42159}"/>
          </ac:cxnSpMkLst>
        </pc:cxnChg>
        <pc:cxnChg chg="del mod">
          <ac:chgData name="Thurman, Joshua (SOM)" userId="61e880b1-c07d-4db7-9fa1-41fd083a3315" providerId="ADAL" clId="{346D1BA6-4EC7-5A1A-B8EB-C241BC5AB9C1}" dt="2026-05-20T16:20:49.417" v="3227" actId="478"/>
          <ac:cxnSpMkLst>
            <pc:docMk/>
            <pc:sldMk cId="2236836017" sldId="2146849441"/>
            <ac:cxnSpMk id="44" creationId="{F84670B3-3BCA-8E0F-7ECB-153E35FB8BB0}"/>
          </ac:cxnSpMkLst>
        </pc:cxnChg>
        <pc:cxnChg chg="mod">
          <ac:chgData name="Thurman, Joshua (SOM)" userId="61e880b1-c07d-4db7-9fa1-41fd083a3315" providerId="ADAL" clId="{346D1BA6-4EC7-5A1A-B8EB-C241BC5AB9C1}" dt="2026-05-20T16:26:22.022" v="3415" actId="1037"/>
          <ac:cxnSpMkLst>
            <pc:docMk/>
            <pc:sldMk cId="2236836017" sldId="2146849441"/>
            <ac:cxnSpMk id="45" creationId="{F27E5727-3C71-F464-7169-801B06FDD7F6}"/>
          </ac:cxnSpMkLst>
        </pc:cxnChg>
        <pc:cxnChg chg="mod">
          <ac:chgData name="Thurman, Joshua (SOM)" userId="61e880b1-c07d-4db7-9fa1-41fd083a3315" providerId="ADAL" clId="{346D1BA6-4EC7-5A1A-B8EB-C241BC5AB9C1}" dt="2026-05-20T16:19:50.805" v="3220" actId="208"/>
          <ac:cxnSpMkLst>
            <pc:docMk/>
            <pc:sldMk cId="2236836017" sldId="2146849441"/>
            <ac:cxnSpMk id="48" creationId="{C2E2EBFE-034E-1245-B414-2A1BD5B9D9AC}"/>
          </ac:cxnSpMkLst>
        </pc:cxnChg>
        <pc:cxnChg chg="mod">
          <ac:chgData name="Thurman, Joshua (SOM)" userId="61e880b1-c07d-4db7-9fa1-41fd083a3315" providerId="ADAL" clId="{346D1BA6-4EC7-5A1A-B8EB-C241BC5AB9C1}" dt="2026-05-20T16:22:42.818" v="3294" actId="208"/>
          <ac:cxnSpMkLst>
            <pc:docMk/>
            <pc:sldMk cId="2236836017" sldId="2146849441"/>
            <ac:cxnSpMk id="57" creationId="{EB063C3E-E7C9-4EEF-8911-335F745F5F66}"/>
          </ac:cxnSpMkLst>
        </pc:cxnChg>
        <pc:cxnChg chg="mod">
          <ac:chgData name="Thurman, Joshua (SOM)" userId="61e880b1-c07d-4db7-9fa1-41fd083a3315" providerId="ADAL" clId="{346D1BA6-4EC7-5A1A-B8EB-C241BC5AB9C1}" dt="2026-05-20T16:25:59.496" v="3340"/>
          <ac:cxnSpMkLst>
            <pc:docMk/>
            <pc:sldMk cId="2236836017" sldId="2146849441"/>
            <ac:cxnSpMk id="66" creationId="{FB3F2FC1-DCFF-838B-704C-946B97E9955E}"/>
          </ac:cxnSpMkLst>
        </pc:cxnChg>
      </pc:sldChg>
      <pc:sldChg chg="addSp delSp modSp new mod addAnim delAnim modAnim">
        <pc:chgData name="Thurman, Joshua (SOM)" userId="61e880b1-c07d-4db7-9fa1-41fd083a3315" providerId="ADAL" clId="{346D1BA6-4EC7-5A1A-B8EB-C241BC5AB9C1}" dt="2026-05-20T16:24:39.646" v="3305" actId="478"/>
        <pc:sldMkLst>
          <pc:docMk/>
          <pc:sldMk cId="1414558567" sldId="2146849442"/>
        </pc:sldMkLst>
        <pc:spChg chg="del">
          <ac:chgData name="Thurman, Joshua (SOM)" userId="61e880b1-c07d-4db7-9fa1-41fd083a3315" providerId="ADAL" clId="{346D1BA6-4EC7-5A1A-B8EB-C241BC5AB9C1}" dt="2026-05-20T16:24:09.557" v="3300" actId="478"/>
          <ac:spMkLst>
            <pc:docMk/>
            <pc:sldMk cId="1414558567" sldId="2146849442"/>
            <ac:spMk id="2" creationId="{CE866243-CE1E-86C9-ADC8-B310D76F54F2}"/>
          </ac:spMkLst>
        </pc:spChg>
        <pc:spChg chg="add 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4" creationId="{DE97EB3D-F359-638E-7403-0D9E5969FA15}"/>
          </ac:spMkLst>
        </pc:spChg>
        <pc:spChg chg="add 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6" creationId="{776DB8A0-2994-9BBE-34D6-A562E2100980}"/>
          </ac:spMkLst>
        </pc:spChg>
        <pc:spChg chg="add 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10" creationId="{B26222E5-8E09-143E-DBB0-95B6C774DBE5}"/>
          </ac:spMkLst>
        </pc:spChg>
        <pc:spChg chg="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34" creationId="{8AA203FB-62D5-107D-22D1-463A3F516423}"/>
          </ac:spMkLst>
        </pc:spChg>
        <pc:spChg chg="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36" creationId="{DAC60F26-299B-94BB-4402-9C47F2D719A5}"/>
          </ac:spMkLst>
        </pc:spChg>
        <pc:spChg chg="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39" creationId="{CD354AAA-8C6E-DB69-CAC7-C5FEC9BF2DC9}"/>
          </ac:spMkLst>
        </pc:spChg>
        <pc:spChg chg="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46" creationId="{F591C9CD-CAA5-DF7C-1A81-A4FC666DBAAA}"/>
          </ac:spMkLst>
        </pc:spChg>
        <pc:spChg chg="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49" creationId="{DB979945-EAE1-1FA6-7299-AF051E30AE19}"/>
          </ac:spMkLst>
        </pc:spChg>
        <pc:spChg chg="mod">
          <ac:chgData name="Thurman, Joshua (SOM)" userId="61e880b1-c07d-4db7-9fa1-41fd083a3315" providerId="ADAL" clId="{346D1BA6-4EC7-5A1A-B8EB-C241BC5AB9C1}" dt="2026-05-20T16:24:29.055" v="3302" actId="207"/>
          <ac:spMkLst>
            <pc:docMk/>
            <pc:sldMk cId="1414558567" sldId="2146849442"/>
            <ac:spMk id="62" creationId="{C9D82EC2-43EB-20F1-4E1E-EFA847F8831E}"/>
          </ac:spMkLst>
        </pc:spChg>
        <pc:spChg chg="mod">
          <ac:chgData name="Thurman, Joshua (SOM)" userId="61e880b1-c07d-4db7-9fa1-41fd083a3315" providerId="ADAL" clId="{346D1BA6-4EC7-5A1A-B8EB-C241BC5AB9C1}" dt="2026-05-20T16:24:29.055" v="3302" actId="207"/>
          <ac:spMkLst>
            <pc:docMk/>
            <pc:sldMk cId="1414558567" sldId="2146849442"/>
            <ac:spMk id="66" creationId="{CF6726B8-2BAD-49EA-4C31-505E3067AB87}"/>
          </ac:spMkLst>
        </pc:spChg>
        <pc:spChg chg="mod">
          <ac:chgData name="Thurman, Joshua (SOM)" userId="61e880b1-c07d-4db7-9fa1-41fd083a3315" providerId="ADAL" clId="{346D1BA6-4EC7-5A1A-B8EB-C241BC5AB9C1}" dt="2026-05-20T16:24:10.471" v="3301"/>
          <ac:spMkLst>
            <pc:docMk/>
            <pc:sldMk cId="1414558567" sldId="2146849442"/>
            <ac:spMk id="72" creationId="{2D661FB6-1EF7-2FB3-1E71-2F90EF897C3B}"/>
          </ac:spMkLst>
        </pc:spChg>
        <pc:spChg chg="mod">
          <ac:chgData name="Thurman, Joshua (SOM)" userId="61e880b1-c07d-4db7-9fa1-41fd083a3315" providerId="ADAL" clId="{346D1BA6-4EC7-5A1A-B8EB-C241BC5AB9C1}" dt="2026-05-20T16:24:29.055" v="3302" actId="207"/>
          <ac:spMkLst>
            <pc:docMk/>
            <pc:sldMk cId="1414558567" sldId="2146849442"/>
            <ac:spMk id="76" creationId="{4BC067E6-46EB-74A7-9372-00B99F7B05AC}"/>
          </ac:spMkLst>
        </pc:spChg>
        <pc:spChg chg="del">
          <ac:chgData name="Thurman, Joshua (SOM)" userId="61e880b1-c07d-4db7-9fa1-41fd083a3315" providerId="ADAL" clId="{346D1BA6-4EC7-5A1A-B8EB-C241BC5AB9C1}" dt="2026-05-20T16:24:39.646" v="3305" actId="478"/>
          <ac:spMkLst>
            <pc:docMk/>
            <pc:sldMk cId="1414558567" sldId="2146849442"/>
            <ac:spMk id="77" creationId="{FFF360CB-7703-AE56-DE8A-7E39D3A68C5A}"/>
          </ac:spMkLst>
        </pc:spChg>
        <pc:grpChg chg="add del">
          <ac:chgData name="Thurman, Joshua (SOM)" userId="61e880b1-c07d-4db7-9fa1-41fd083a3315" providerId="ADAL" clId="{346D1BA6-4EC7-5A1A-B8EB-C241BC5AB9C1}" dt="2026-05-20T16:24:36.338" v="3304" actId="478"/>
          <ac:grpSpMkLst>
            <pc:docMk/>
            <pc:sldMk cId="1414558567" sldId="2146849442"/>
            <ac:grpSpMk id="59" creationId="{AEEB8CBE-D0BF-DBD8-0FB9-FAAAB0049D8D}"/>
          </ac:grpSpMkLst>
        </pc:grpChg>
      </pc:sldChg>
      <pc:sldChg chg="addSp delSp modSp new mod ord modAnim">
        <pc:chgData name="Thurman, Joshua (SOM)" userId="61e880b1-c07d-4db7-9fa1-41fd083a3315" providerId="ADAL" clId="{346D1BA6-4EC7-5A1A-B8EB-C241BC5AB9C1}" dt="2026-05-20T19:59:04.902" v="4278" actId="1076"/>
        <pc:sldMkLst>
          <pc:docMk/>
          <pc:sldMk cId="1775831619" sldId="2146849443"/>
        </pc:sldMkLst>
        <pc:spChg chg="del">
          <ac:chgData name="Thurman, Joshua (SOM)" userId="61e880b1-c07d-4db7-9fa1-41fd083a3315" providerId="ADAL" clId="{346D1BA6-4EC7-5A1A-B8EB-C241BC5AB9C1}" dt="2026-05-20T16:31:53.908" v="3640" actId="478"/>
          <ac:spMkLst>
            <pc:docMk/>
            <pc:sldMk cId="1775831619" sldId="2146849443"/>
            <ac:spMk id="2" creationId="{A8A3733E-C991-2673-773A-9C2B9239DB6B}"/>
          </ac:spMkLst>
        </pc:spChg>
        <pc:spChg chg="add del mod">
          <ac:chgData name="Thurman, Joshua (SOM)" userId="61e880b1-c07d-4db7-9fa1-41fd083a3315" providerId="ADAL" clId="{346D1BA6-4EC7-5A1A-B8EB-C241BC5AB9C1}" dt="2026-05-20T16:32:51.525" v="3693" actId="478"/>
          <ac:spMkLst>
            <pc:docMk/>
            <pc:sldMk cId="1775831619" sldId="2146849443"/>
            <ac:spMk id="3" creationId="{80C94600-4C8A-17D7-DA4C-B2F32F1B1C04}"/>
          </ac:spMkLst>
        </pc:spChg>
        <pc:spChg chg="add mod">
          <ac:chgData name="Thurman, Joshua (SOM)" userId="61e880b1-c07d-4db7-9fa1-41fd083a3315" providerId="ADAL" clId="{346D1BA6-4EC7-5A1A-B8EB-C241BC5AB9C1}" dt="2026-05-20T16:55:13.224" v="3939" actId="1076"/>
          <ac:spMkLst>
            <pc:docMk/>
            <pc:sldMk cId="1775831619" sldId="2146849443"/>
            <ac:spMk id="4" creationId="{DC4E460B-36A1-73EB-A9A4-4676154E1FAF}"/>
          </ac:spMkLst>
        </pc:spChg>
        <pc:spChg chg="add mod">
          <ac:chgData name="Thurman, Joshua (SOM)" userId="61e880b1-c07d-4db7-9fa1-41fd083a3315" providerId="ADAL" clId="{346D1BA6-4EC7-5A1A-B8EB-C241BC5AB9C1}" dt="2026-05-20T16:50:52.753" v="3933" actId="1076"/>
          <ac:spMkLst>
            <pc:docMk/>
            <pc:sldMk cId="1775831619" sldId="2146849443"/>
            <ac:spMk id="5" creationId="{769765CC-20B4-BE77-A962-03A7884A4068}"/>
          </ac:spMkLst>
        </pc:spChg>
        <pc:spChg chg="add mod">
          <ac:chgData name="Thurman, Joshua (SOM)" userId="61e880b1-c07d-4db7-9fa1-41fd083a3315" providerId="ADAL" clId="{346D1BA6-4EC7-5A1A-B8EB-C241BC5AB9C1}" dt="2026-05-20T16:50:52.753" v="3933" actId="1076"/>
          <ac:spMkLst>
            <pc:docMk/>
            <pc:sldMk cId="1775831619" sldId="2146849443"/>
            <ac:spMk id="7" creationId="{FF52B14A-B7A4-61E0-879A-ADDEC229B1C2}"/>
          </ac:spMkLst>
        </pc:spChg>
        <pc:spChg chg="add mod">
          <ac:chgData name="Thurman, Joshua (SOM)" userId="61e880b1-c07d-4db7-9fa1-41fd083a3315" providerId="ADAL" clId="{346D1BA6-4EC7-5A1A-B8EB-C241BC5AB9C1}" dt="2026-05-20T16:50:35.652" v="3932" actId="20577"/>
          <ac:spMkLst>
            <pc:docMk/>
            <pc:sldMk cId="1775831619" sldId="2146849443"/>
            <ac:spMk id="8" creationId="{5E95A743-9BC4-73CB-BF4D-6F230DE7491C}"/>
          </ac:spMkLst>
        </pc:spChg>
        <pc:spChg chg="add mod">
          <ac:chgData name="Thurman, Joshua (SOM)" userId="61e880b1-c07d-4db7-9fa1-41fd083a3315" providerId="ADAL" clId="{346D1BA6-4EC7-5A1A-B8EB-C241BC5AB9C1}" dt="2026-05-20T19:59:04.902" v="4278" actId="1076"/>
          <ac:spMkLst>
            <pc:docMk/>
            <pc:sldMk cId="1775831619" sldId="2146849443"/>
            <ac:spMk id="10" creationId="{E69FF8F6-B1FF-080B-2CE9-3A9DDF38AF85}"/>
          </ac:spMkLst>
        </pc:spChg>
        <pc:spChg chg="add mod">
          <ac:chgData name="Thurman, Joshua (SOM)" userId="61e880b1-c07d-4db7-9fa1-41fd083a3315" providerId="ADAL" clId="{346D1BA6-4EC7-5A1A-B8EB-C241BC5AB9C1}" dt="2026-05-20T19:59:04.902" v="4278" actId="1076"/>
          <ac:spMkLst>
            <pc:docMk/>
            <pc:sldMk cId="1775831619" sldId="2146849443"/>
            <ac:spMk id="12" creationId="{63A20AA0-38BA-4438-7120-D1CD34882097}"/>
          </ac:spMkLst>
        </pc:spChg>
        <pc:picChg chg="add mod">
          <ac:chgData name="Thurman, Joshua (SOM)" userId="61e880b1-c07d-4db7-9fa1-41fd083a3315" providerId="ADAL" clId="{346D1BA6-4EC7-5A1A-B8EB-C241BC5AB9C1}" dt="2026-05-20T16:50:52.753" v="3933" actId="1076"/>
          <ac:picMkLst>
            <pc:docMk/>
            <pc:sldMk cId="1775831619" sldId="2146849443"/>
            <ac:picMk id="6" creationId="{CDF606F8-C14A-630E-5CD1-7861A05BDC06}"/>
          </ac:picMkLst>
        </pc:picChg>
      </pc:sldChg>
      <pc:sldChg chg="addSp delSp modSp new mod">
        <pc:chgData name="Thurman, Joshua (SOM)" userId="61e880b1-c07d-4db7-9fa1-41fd083a3315" providerId="ADAL" clId="{346D1BA6-4EC7-5A1A-B8EB-C241BC5AB9C1}" dt="2026-05-20T20:50:52.542" v="5995" actId="6549"/>
        <pc:sldMkLst>
          <pc:docMk/>
          <pc:sldMk cId="2407518488" sldId="2146849444"/>
        </pc:sldMkLst>
        <pc:spChg chg="del">
          <ac:chgData name="Thurman, Joshua (SOM)" userId="61e880b1-c07d-4db7-9fa1-41fd083a3315" providerId="ADAL" clId="{346D1BA6-4EC7-5A1A-B8EB-C241BC5AB9C1}" dt="2026-05-20T16:45:32.198" v="3771" actId="478"/>
          <ac:spMkLst>
            <pc:docMk/>
            <pc:sldMk cId="2407518488" sldId="2146849444"/>
            <ac:spMk id="2" creationId="{66347F4D-C6EF-DE53-0B68-98E4BEC75AD4}"/>
          </ac:spMkLst>
        </pc:spChg>
        <pc:spChg chg="add mod">
          <ac:chgData name="Thurman, Joshua (SOM)" userId="61e880b1-c07d-4db7-9fa1-41fd083a3315" providerId="ADAL" clId="{346D1BA6-4EC7-5A1A-B8EB-C241BC5AB9C1}" dt="2026-05-20T19:48:01.707" v="4070" actId="1076"/>
          <ac:spMkLst>
            <pc:docMk/>
            <pc:sldMk cId="2407518488" sldId="2146849444"/>
            <ac:spMk id="3" creationId="{A8408D4A-7A1A-5C15-9DAC-D45F316E173F}"/>
          </ac:spMkLst>
        </pc:spChg>
        <pc:graphicFrameChg chg="add mod modGraphic">
          <ac:chgData name="Thurman, Joshua (SOM)" userId="61e880b1-c07d-4db7-9fa1-41fd083a3315" providerId="ADAL" clId="{346D1BA6-4EC7-5A1A-B8EB-C241BC5AB9C1}" dt="2026-05-20T20:50:52.542" v="5995" actId="6549"/>
          <ac:graphicFrameMkLst>
            <pc:docMk/>
            <pc:sldMk cId="2407518488" sldId="2146849444"/>
            <ac:graphicFrameMk id="4" creationId="{C7C0F817-2ADB-CA62-2190-0A6658214E45}"/>
          </ac:graphicFrameMkLst>
        </pc:graphicFrameChg>
      </pc:sldChg>
      <pc:sldChg chg="addSp delSp modSp new mod ord">
        <pc:chgData name="Thurman, Joshua (SOM)" userId="61e880b1-c07d-4db7-9fa1-41fd083a3315" providerId="ADAL" clId="{346D1BA6-4EC7-5A1A-B8EB-C241BC5AB9C1}" dt="2026-05-20T19:49:39.409" v="4082" actId="1076"/>
        <pc:sldMkLst>
          <pc:docMk/>
          <pc:sldMk cId="1637027811" sldId="2146849445"/>
        </pc:sldMkLst>
        <pc:spChg chg="del mod">
          <ac:chgData name="Thurman, Joshua (SOM)" userId="61e880b1-c07d-4db7-9fa1-41fd083a3315" providerId="ADAL" clId="{346D1BA6-4EC7-5A1A-B8EB-C241BC5AB9C1}" dt="2026-05-20T16:45:17.746" v="3767" actId="478"/>
          <ac:spMkLst>
            <pc:docMk/>
            <pc:sldMk cId="1637027811" sldId="2146849445"/>
            <ac:spMk id="2" creationId="{62D7F347-DEA7-4763-9B90-59BC6A138BFF}"/>
          </ac:spMkLst>
        </pc:spChg>
        <pc:spChg chg="add mod">
          <ac:chgData name="Thurman, Joshua (SOM)" userId="61e880b1-c07d-4db7-9fa1-41fd083a3315" providerId="ADAL" clId="{346D1BA6-4EC7-5A1A-B8EB-C241BC5AB9C1}" dt="2026-05-20T19:49:32.408" v="4081" actId="1076"/>
          <ac:spMkLst>
            <pc:docMk/>
            <pc:sldMk cId="1637027811" sldId="2146849445"/>
            <ac:spMk id="3" creationId="{B1E1C015-213A-54B3-33B1-BE58BA421833}"/>
          </ac:spMkLst>
        </pc:spChg>
        <pc:graphicFrameChg chg="add mod modGraphic">
          <ac:chgData name="Thurman, Joshua (SOM)" userId="61e880b1-c07d-4db7-9fa1-41fd083a3315" providerId="ADAL" clId="{346D1BA6-4EC7-5A1A-B8EB-C241BC5AB9C1}" dt="2026-05-20T19:49:39.409" v="4082" actId="1076"/>
          <ac:graphicFrameMkLst>
            <pc:docMk/>
            <pc:sldMk cId="1637027811" sldId="2146849445"/>
            <ac:graphicFrameMk id="4" creationId="{B429584B-5DA6-ABBC-1CCE-DF702016C581}"/>
          </ac:graphicFrameMkLst>
        </pc:graphicFrameChg>
      </pc:sldChg>
      <pc:sldChg chg="addSp delSp modSp new mod">
        <pc:chgData name="Thurman, Joshua (SOM)" userId="61e880b1-c07d-4db7-9fa1-41fd083a3315" providerId="ADAL" clId="{346D1BA6-4EC7-5A1A-B8EB-C241BC5AB9C1}" dt="2026-05-20T16:47:46.908" v="3831" actId="1076"/>
        <pc:sldMkLst>
          <pc:docMk/>
          <pc:sldMk cId="4260874405" sldId="2146849446"/>
        </pc:sldMkLst>
        <pc:spChg chg="del">
          <ac:chgData name="Thurman, Joshua (SOM)" userId="61e880b1-c07d-4db7-9fa1-41fd083a3315" providerId="ADAL" clId="{346D1BA6-4EC7-5A1A-B8EB-C241BC5AB9C1}" dt="2026-05-20T16:46:27.754" v="3776" actId="478"/>
          <ac:spMkLst>
            <pc:docMk/>
            <pc:sldMk cId="4260874405" sldId="2146849446"/>
            <ac:spMk id="2" creationId="{EB59E8D2-36D2-3B15-BE3B-6BD15137F19F}"/>
          </ac:spMkLst>
        </pc:spChg>
        <pc:spChg chg="add mod">
          <ac:chgData name="Thurman, Joshua (SOM)" userId="61e880b1-c07d-4db7-9fa1-41fd083a3315" providerId="ADAL" clId="{346D1BA6-4EC7-5A1A-B8EB-C241BC5AB9C1}" dt="2026-05-20T16:47:46.908" v="3831" actId="1076"/>
          <ac:spMkLst>
            <pc:docMk/>
            <pc:sldMk cId="4260874405" sldId="2146849446"/>
            <ac:spMk id="6" creationId="{85810EBD-0EFC-718F-3FE9-4F0A6DEE4217}"/>
          </ac:spMkLst>
        </pc:spChg>
        <pc:graphicFrameChg chg="add del mod">
          <ac:chgData name="Thurman, Joshua (SOM)" userId="61e880b1-c07d-4db7-9fa1-41fd083a3315" providerId="ADAL" clId="{346D1BA6-4EC7-5A1A-B8EB-C241BC5AB9C1}" dt="2026-05-20T16:46:33.248" v="3777" actId="478"/>
          <ac:graphicFrameMkLst>
            <pc:docMk/>
            <pc:sldMk cId="4260874405" sldId="2146849446"/>
            <ac:graphicFrameMk id="3" creationId="{EFDEF053-E711-EB7D-D67C-469CA4284B6C}"/>
          </ac:graphicFrameMkLst>
        </pc:graphicFrameChg>
        <pc:graphicFrameChg chg="add del mod">
          <ac:chgData name="Thurman, Joshua (SOM)" userId="61e880b1-c07d-4db7-9fa1-41fd083a3315" providerId="ADAL" clId="{346D1BA6-4EC7-5A1A-B8EB-C241BC5AB9C1}" dt="2026-05-20T16:47:07.746" v="3781" actId="478"/>
          <ac:graphicFrameMkLst>
            <pc:docMk/>
            <pc:sldMk cId="4260874405" sldId="2146849446"/>
            <ac:graphicFrameMk id="4" creationId="{DBCCCF3A-F404-7DD0-A1D2-7029C4036D8A}"/>
          </ac:graphicFrameMkLst>
        </pc:graphicFrameChg>
        <pc:graphicFrameChg chg="add mod">
          <ac:chgData name="Thurman, Joshua (SOM)" userId="61e880b1-c07d-4db7-9fa1-41fd083a3315" providerId="ADAL" clId="{346D1BA6-4EC7-5A1A-B8EB-C241BC5AB9C1}" dt="2026-05-20T16:47:17.671" v="3783" actId="1076"/>
          <ac:graphicFrameMkLst>
            <pc:docMk/>
            <pc:sldMk cId="4260874405" sldId="2146849446"/>
            <ac:graphicFrameMk id="5" creationId="{0A775B65-7CA3-110F-3F3C-87D5F0DEBD55}"/>
          </ac:graphicFrameMkLst>
        </pc:graphicFrameChg>
      </pc:sldChg>
      <pc:sldChg chg="addSp delSp modSp new mod modAnim">
        <pc:chgData name="Thurman, Joshua (SOM)" userId="61e880b1-c07d-4db7-9fa1-41fd083a3315" providerId="ADAL" clId="{346D1BA6-4EC7-5A1A-B8EB-C241BC5AB9C1}" dt="2026-05-20T16:56:49.374" v="4020" actId="1076"/>
        <pc:sldMkLst>
          <pc:docMk/>
          <pc:sldMk cId="2300136945" sldId="2146849447"/>
        </pc:sldMkLst>
        <pc:spChg chg="del mod">
          <ac:chgData name="Thurman, Joshua (SOM)" userId="61e880b1-c07d-4db7-9fa1-41fd083a3315" providerId="ADAL" clId="{346D1BA6-4EC7-5A1A-B8EB-C241BC5AB9C1}" dt="2026-05-20T16:56:00.248" v="3945" actId="478"/>
          <ac:spMkLst>
            <pc:docMk/>
            <pc:sldMk cId="2300136945" sldId="2146849447"/>
            <ac:spMk id="2" creationId="{D9AC584F-BE86-49DD-EB7D-A4161A509C2C}"/>
          </ac:spMkLst>
        </pc:spChg>
        <pc:spChg chg="del">
          <ac:chgData name="Thurman, Joshua (SOM)" userId="61e880b1-c07d-4db7-9fa1-41fd083a3315" providerId="ADAL" clId="{346D1BA6-4EC7-5A1A-B8EB-C241BC5AB9C1}" dt="2026-05-20T16:56:35.266" v="4016" actId="478"/>
          <ac:spMkLst>
            <pc:docMk/>
            <pc:sldMk cId="2300136945" sldId="2146849447"/>
            <ac:spMk id="3" creationId="{CCB91573-0A05-B3D9-6A2A-59AD304A02BC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11" creationId="{7A034E82-F326-B01C-0317-BD05939473C8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32" creationId="{012E2EF1-31EB-1018-355B-92B7289D6D10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43" creationId="{97DE4A86-478C-7A82-5940-84EEFB9B5DE0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59" creationId="{691E1683-7BF1-405C-6785-0D75CEA146FC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70" creationId="{963DCF16-76B2-DF39-DFB4-08FBFFEB1867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82" creationId="{42412293-7DED-D7B1-9549-7B392D3D319D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95" creationId="{1463725B-656C-3247-9B4F-0392CA873A2C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106" creationId="{B45A1C93-B337-BBAC-8ADF-E528E1D3630E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128" creationId="{26574F00-42F7-2F8D-D0D3-905D07A4C403}"/>
          </ac:spMkLst>
        </pc:spChg>
        <pc:spChg chg="mod">
          <ac:chgData name="Thurman, Joshua (SOM)" userId="61e880b1-c07d-4db7-9fa1-41fd083a3315" providerId="ADAL" clId="{346D1BA6-4EC7-5A1A-B8EB-C241BC5AB9C1}" dt="2026-05-20T16:55:50.676" v="3943"/>
          <ac:spMkLst>
            <pc:docMk/>
            <pc:sldMk cId="2300136945" sldId="2146849447"/>
            <ac:spMk id="129" creationId="{FFCF20CF-65E0-DF8F-E4FF-EC0B0CEE1B05}"/>
          </ac:spMkLst>
        </pc:spChg>
        <pc:spChg chg="add mod">
          <ac:chgData name="Thurman, Joshua (SOM)" userId="61e880b1-c07d-4db7-9fa1-41fd083a3315" providerId="ADAL" clId="{346D1BA6-4EC7-5A1A-B8EB-C241BC5AB9C1}" dt="2026-05-20T16:56:49.374" v="4020" actId="1076"/>
          <ac:spMkLst>
            <pc:docMk/>
            <pc:sldMk cId="2300136945" sldId="2146849447"/>
            <ac:spMk id="149" creationId="{671F1229-A05A-A36E-FBB1-64B0B75CDB80}"/>
          </ac:spMkLst>
        </pc:spChg>
      </pc:sldChg>
      <pc:sldChg chg="addSp delSp modSp new mod modTransition">
        <pc:chgData name="Thurman, Joshua (SOM)" userId="61e880b1-c07d-4db7-9fa1-41fd083a3315" providerId="ADAL" clId="{346D1BA6-4EC7-5A1A-B8EB-C241BC5AB9C1}" dt="2026-05-20T20:54:16.218" v="6001"/>
        <pc:sldMkLst>
          <pc:docMk/>
          <pc:sldMk cId="3424446638" sldId="2146849448"/>
        </pc:sldMkLst>
        <pc:spChg chg="del mod">
          <ac:chgData name="Thurman, Joshua (SOM)" userId="61e880b1-c07d-4db7-9fa1-41fd083a3315" providerId="ADAL" clId="{346D1BA6-4EC7-5A1A-B8EB-C241BC5AB9C1}" dt="2026-05-20T16:57:11.960" v="4025" actId="478"/>
          <ac:spMkLst>
            <pc:docMk/>
            <pc:sldMk cId="3424446638" sldId="2146849448"/>
            <ac:spMk id="2" creationId="{8CE59506-EAB1-F2FF-64E9-90121D6B7F81}"/>
          </ac:spMkLst>
        </pc:spChg>
        <pc:spChg chg="add del mod">
          <ac:chgData name="Thurman, Joshua (SOM)" userId="61e880b1-c07d-4db7-9fa1-41fd083a3315" providerId="ADAL" clId="{346D1BA6-4EC7-5A1A-B8EB-C241BC5AB9C1}" dt="2026-05-20T16:57:14.882" v="4026" actId="6549"/>
          <ac:spMkLst>
            <pc:docMk/>
            <pc:sldMk cId="3424446638" sldId="2146849448"/>
            <ac:spMk id="3" creationId="{0A4BE16F-1B11-8150-02C1-208F8B0E69BE}"/>
          </ac:spMkLst>
        </pc:spChg>
        <pc:spChg chg="add del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5" creationId="{641DA234-9B61-DB0E-8743-4F0B0E1EF8E7}"/>
          </ac:spMkLst>
        </pc:spChg>
        <pc:spChg chg="add del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6" creationId="{14310BDE-1A1F-D975-B6C0-A7CA9EBB0509}"/>
          </ac:spMkLst>
        </pc:spChg>
        <pc:spChg chg="add del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8" creationId="{79BFFB82-78A1-69A4-0D97-B7E9FF2410CF}"/>
          </ac:spMkLst>
        </pc:spChg>
        <pc:spChg chg="add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25" creationId="{4B18D3BC-4631-9B8A-F6CD-FDCDDDEF42F8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38" creationId="{2853C7CB-5BA8-A71D-165D-996EEBEB6E7E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48" creationId="{3A2A65DA-EEF1-AB65-4C53-EC6CA980B2BE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52" creationId="{13E9FD16-7CEE-66AB-2298-C855E91EAAE5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54" creationId="{B0F39FEF-6105-67FB-A1F0-C8AB37B9F4DE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63" creationId="{62A225C7-B0E8-6452-566E-7137740D6440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78" creationId="{787DCC15-AD64-213F-11FC-E50F53EAD8DF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107" creationId="{FCBEF367-2201-5F5B-BD0E-018D86FC5147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117" creationId="{1A12BF81-630E-7044-9935-902D04294D11}"/>
          </ac:spMkLst>
        </pc:spChg>
        <pc:spChg chg="mod">
          <ac:chgData name="Thurman, Joshua (SOM)" userId="61e880b1-c07d-4db7-9fa1-41fd083a3315" providerId="ADAL" clId="{346D1BA6-4EC7-5A1A-B8EB-C241BC5AB9C1}" dt="2026-05-20T16:57:02.047" v="4021"/>
          <ac:spMkLst>
            <pc:docMk/>
            <pc:sldMk cId="3424446638" sldId="2146849448"/>
            <ac:spMk id="137" creationId="{174040EF-4BAE-F7B1-3A7D-CE9096A53D84}"/>
          </ac:spMkLst>
        </pc:spChg>
        <pc:spChg chg="add del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42" creationId="{F7E25545-EB16-7271-12A3-95A950F8E621}"/>
          </ac:spMkLst>
        </pc:spChg>
        <pc:spChg chg="add del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43" creationId="{62A17A00-54CA-7C8A-28DE-53C5AB4C58A9}"/>
          </ac:spMkLst>
        </pc:spChg>
        <pc:spChg chg="add del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44" creationId="{039FF1FD-AE8A-8AB4-11B2-34E01083FF25}"/>
          </ac:spMkLst>
        </pc:spChg>
        <pc:spChg chg="add del mod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46" creationId="{785D215F-990A-330E-0BA3-EC55D8C8F4A5}"/>
          </ac:spMkLst>
        </pc:spChg>
        <pc:spChg chg="add del">
          <ac:chgData name="Thurman, Joshua (SOM)" userId="61e880b1-c07d-4db7-9fa1-41fd083a3315" providerId="ADAL" clId="{346D1BA6-4EC7-5A1A-B8EB-C241BC5AB9C1}" dt="2026-05-20T16:57:07.389" v="4023" actId="478"/>
          <ac:spMkLst>
            <pc:docMk/>
            <pc:sldMk cId="3424446638" sldId="2146849448"/>
            <ac:spMk id="147" creationId="{1995E05C-1431-D26A-AD9A-387B6E592193}"/>
          </ac:spMkLst>
        </pc:spChg>
        <pc:spChg chg="del">
          <ac:chgData name="Thurman, Joshua (SOM)" userId="61e880b1-c07d-4db7-9fa1-41fd083a3315" providerId="ADAL" clId="{346D1BA6-4EC7-5A1A-B8EB-C241BC5AB9C1}" dt="2026-05-20T16:57:05.027" v="4022" actId="478"/>
          <ac:spMkLst>
            <pc:docMk/>
            <pc:sldMk cId="3424446638" sldId="2146849448"/>
            <ac:spMk id="148" creationId="{980854FB-68FB-1001-04C3-D116E2C3FDDC}"/>
          </ac:spMkLst>
        </pc:spChg>
        <pc:spChg chg="add mod">
          <ac:chgData name="Thurman, Joshua (SOM)" userId="61e880b1-c07d-4db7-9fa1-41fd083a3315" providerId="ADAL" clId="{346D1BA6-4EC7-5A1A-B8EB-C241BC5AB9C1}" dt="2026-05-20T16:57:26.899" v="4027"/>
          <ac:spMkLst>
            <pc:docMk/>
            <pc:sldMk cId="3424446638" sldId="2146849448"/>
            <ac:spMk id="149" creationId="{009FA3C4-F6DA-4E5E-5A8C-B6FE71C0A058}"/>
          </ac:spMkLst>
        </pc:spChg>
      </pc:sldChg>
      <pc:sldChg chg="addSp modSp add mod modTransition">
        <pc:chgData name="Thurman, Joshua (SOM)" userId="61e880b1-c07d-4db7-9fa1-41fd083a3315" providerId="ADAL" clId="{346D1BA6-4EC7-5A1A-B8EB-C241BC5AB9C1}" dt="2026-05-20T20:51:55.454" v="6000" actId="20577"/>
        <pc:sldMkLst>
          <pc:docMk/>
          <pc:sldMk cId="2005199089" sldId="2146849449"/>
        </pc:sldMkLst>
        <pc:spChg chg="add mod">
          <ac:chgData name="Thurman, Joshua (SOM)" userId="61e880b1-c07d-4db7-9fa1-41fd083a3315" providerId="ADAL" clId="{346D1BA6-4EC7-5A1A-B8EB-C241BC5AB9C1}" dt="2026-05-20T19:51:09.760" v="4151" actId="1076"/>
          <ac:spMkLst>
            <pc:docMk/>
            <pc:sldMk cId="2005199089" sldId="2146849449"/>
            <ac:spMk id="2" creationId="{8F89C1F3-B96E-B419-0326-D815A7296018}"/>
          </ac:spMkLst>
        </pc:spChg>
        <pc:graphicFrameChg chg="mod">
          <ac:chgData name="Thurman, Joshua (SOM)" userId="61e880b1-c07d-4db7-9fa1-41fd083a3315" providerId="ADAL" clId="{346D1BA6-4EC7-5A1A-B8EB-C241BC5AB9C1}" dt="2026-05-20T20:51:55.454" v="6000" actId="20577"/>
          <ac:graphicFrameMkLst>
            <pc:docMk/>
            <pc:sldMk cId="2005199089" sldId="2146849449"/>
            <ac:graphicFrameMk id="4" creationId="{41182653-E45C-01F1-0FEE-6B5B2112DAB6}"/>
          </ac:graphicFrameMkLst>
        </pc:graphicFrameChg>
      </pc:sldChg>
      <pc:sldChg chg="addSp delSp modSp new mod">
        <pc:chgData name="Thurman, Joshua (SOM)" userId="61e880b1-c07d-4db7-9fa1-41fd083a3315" providerId="ADAL" clId="{346D1BA6-4EC7-5A1A-B8EB-C241BC5AB9C1}" dt="2026-05-20T20:03:02.155" v="4492" actId="1076"/>
        <pc:sldMkLst>
          <pc:docMk/>
          <pc:sldMk cId="2365284016" sldId="2146849450"/>
        </pc:sldMkLst>
        <pc:spChg chg="del">
          <ac:chgData name="Thurman, Joshua (SOM)" userId="61e880b1-c07d-4db7-9fa1-41fd083a3315" providerId="ADAL" clId="{346D1BA6-4EC7-5A1A-B8EB-C241BC5AB9C1}" dt="2026-05-20T19:59:59.776" v="4337" actId="478"/>
          <ac:spMkLst>
            <pc:docMk/>
            <pc:sldMk cId="2365284016" sldId="2146849450"/>
            <ac:spMk id="2" creationId="{F0C0BF23-64EC-74EA-A6E7-9DA9A68946A5}"/>
          </ac:spMkLst>
        </pc:spChg>
        <pc:spChg chg="add mod">
          <ac:chgData name="Thurman, Joshua (SOM)" userId="61e880b1-c07d-4db7-9fa1-41fd083a3315" providerId="ADAL" clId="{346D1BA6-4EC7-5A1A-B8EB-C241BC5AB9C1}" dt="2026-05-20T20:00:12.819" v="4340" actId="1076"/>
          <ac:spMkLst>
            <pc:docMk/>
            <pc:sldMk cId="2365284016" sldId="2146849450"/>
            <ac:spMk id="3" creationId="{AC9D39F7-67AD-939A-EB35-D977239D8F43}"/>
          </ac:spMkLst>
        </pc:spChg>
        <pc:spChg chg="add mod">
          <ac:chgData name="Thurman, Joshua (SOM)" userId="61e880b1-c07d-4db7-9fa1-41fd083a3315" providerId="ADAL" clId="{346D1BA6-4EC7-5A1A-B8EB-C241BC5AB9C1}" dt="2026-05-20T20:03:02.155" v="4492" actId="1076"/>
          <ac:spMkLst>
            <pc:docMk/>
            <pc:sldMk cId="2365284016" sldId="2146849450"/>
            <ac:spMk id="4" creationId="{81CB74A2-2922-C46B-7BC3-96E04C0F0E1B}"/>
          </ac:spMkLst>
        </pc:spChg>
      </pc:sldChg>
      <pc:sldChg chg="addSp delSp modSp new mod">
        <pc:chgData name="Thurman, Joshua (SOM)" userId="61e880b1-c07d-4db7-9fa1-41fd083a3315" providerId="ADAL" clId="{346D1BA6-4EC7-5A1A-B8EB-C241BC5AB9C1}" dt="2026-05-20T20:23:43.704" v="5700" actId="1076"/>
        <pc:sldMkLst>
          <pc:docMk/>
          <pc:sldMk cId="3732522106" sldId="2146849451"/>
        </pc:sldMkLst>
        <pc:spChg chg="del">
          <ac:chgData name="Thurman, Joshua (SOM)" userId="61e880b1-c07d-4db7-9fa1-41fd083a3315" providerId="ADAL" clId="{346D1BA6-4EC7-5A1A-B8EB-C241BC5AB9C1}" dt="2026-05-20T20:22:06.794" v="5598" actId="478"/>
          <ac:spMkLst>
            <pc:docMk/>
            <pc:sldMk cId="3732522106" sldId="2146849451"/>
            <ac:spMk id="2" creationId="{7BD46719-1C5B-D7B3-73EA-33E382F51EAE}"/>
          </ac:spMkLst>
        </pc:spChg>
        <pc:spChg chg="del">
          <ac:chgData name="Thurman, Joshua (SOM)" userId="61e880b1-c07d-4db7-9fa1-41fd083a3315" providerId="ADAL" clId="{346D1BA6-4EC7-5A1A-B8EB-C241BC5AB9C1}" dt="2026-05-20T20:22:09.697" v="5599" actId="478"/>
          <ac:spMkLst>
            <pc:docMk/>
            <pc:sldMk cId="3732522106" sldId="2146849451"/>
            <ac:spMk id="3" creationId="{85D31CCD-CBFC-078C-89B8-DB765B979EA2}"/>
          </ac:spMkLst>
        </pc:spChg>
        <pc:spChg chg="add mod">
          <ac:chgData name="Thurman, Joshua (SOM)" userId="61e880b1-c07d-4db7-9fa1-41fd083a3315" providerId="ADAL" clId="{346D1BA6-4EC7-5A1A-B8EB-C241BC5AB9C1}" dt="2026-05-20T20:23:13.336" v="5674" actId="1076"/>
          <ac:spMkLst>
            <pc:docMk/>
            <pc:sldMk cId="3732522106" sldId="2146849451"/>
            <ac:spMk id="4" creationId="{03F628BD-1160-4AA1-3DA7-64ABAFD5D5F5}"/>
          </ac:spMkLst>
        </pc:spChg>
        <pc:spChg chg="add mod">
          <ac:chgData name="Thurman, Joshua (SOM)" userId="61e880b1-c07d-4db7-9fa1-41fd083a3315" providerId="ADAL" clId="{346D1BA6-4EC7-5A1A-B8EB-C241BC5AB9C1}" dt="2026-05-20T20:23:43.704" v="5700" actId="1076"/>
          <ac:spMkLst>
            <pc:docMk/>
            <pc:sldMk cId="3732522106" sldId="2146849451"/>
            <ac:spMk id="6" creationId="{4FB12C83-E3BE-9392-FBCF-C81DB2E42CF1}"/>
          </ac:spMkLst>
        </pc:spChg>
        <pc:spChg chg="add mod">
          <ac:chgData name="Thurman, Joshua (SOM)" userId="61e880b1-c07d-4db7-9fa1-41fd083a3315" providerId="ADAL" clId="{346D1BA6-4EC7-5A1A-B8EB-C241BC5AB9C1}" dt="2026-05-20T20:23:38.119" v="5699" actId="1076"/>
          <ac:spMkLst>
            <pc:docMk/>
            <pc:sldMk cId="3732522106" sldId="2146849451"/>
            <ac:spMk id="7" creationId="{B3E683D0-13B0-E762-EF4F-22077945ABFF}"/>
          </ac:spMkLst>
        </pc:spChg>
        <pc:picChg chg="add mod">
          <ac:chgData name="Thurman, Joshua (SOM)" userId="61e880b1-c07d-4db7-9fa1-41fd083a3315" providerId="ADAL" clId="{346D1BA6-4EC7-5A1A-B8EB-C241BC5AB9C1}" dt="2026-05-20T20:23:34.603" v="5698" actId="1076"/>
          <ac:picMkLst>
            <pc:docMk/>
            <pc:sldMk cId="3732522106" sldId="2146849451"/>
            <ac:picMk id="5" creationId="{D5687E08-9ADB-4C6D-7D95-4A258B17B163}"/>
          </ac:picMkLst>
        </pc:picChg>
      </pc:sldChg>
      <pc:sldChg chg="addSp delSp modSp new mod modAnim">
        <pc:chgData name="Thurman, Joshua (SOM)" userId="61e880b1-c07d-4db7-9fa1-41fd083a3315" providerId="ADAL" clId="{346D1BA6-4EC7-5A1A-B8EB-C241BC5AB9C1}" dt="2026-05-20T20:46:49.962" v="5992" actId="1076"/>
        <pc:sldMkLst>
          <pc:docMk/>
          <pc:sldMk cId="3011702764" sldId="2146849452"/>
        </pc:sldMkLst>
        <pc:spChg chg="del">
          <ac:chgData name="Thurman, Joshua (SOM)" userId="61e880b1-c07d-4db7-9fa1-41fd083a3315" providerId="ADAL" clId="{346D1BA6-4EC7-5A1A-B8EB-C241BC5AB9C1}" dt="2026-05-20T20:24:34.666" v="5703" actId="478"/>
          <ac:spMkLst>
            <pc:docMk/>
            <pc:sldMk cId="3011702764" sldId="2146849452"/>
            <ac:spMk id="2" creationId="{54A46CA2-6F73-6C9A-40C6-00F866FBDA30}"/>
          </ac:spMkLst>
        </pc:spChg>
        <pc:spChg chg="add mod">
          <ac:chgData name="Thurman, Joshua (SOM)" userId="61e880b1-c07d-4db7-9fa1-41fd083a3315" providerId="ADAL" clId="{346D1BA6-4EC7-5A1A-B8EB-C241BC5AB9C1}" dt="2026-05-20T20:25:09.675" v="5729" actId="207"/>
          <ac:spMkLst>
            <pc:docMk/>
            <pc:sldMk cId="3011702764" sldId="2146849452"/>
            <ac:spMk id="3" creationId="{52A2A26C-7C8F-4B9C-AA67-3768355094C9}"/>
          </ac:spMkLst>
        </pc:spChg>
        <pc:spChg chg="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5" creationId="{3762CECC-E889-1BFF-B2D3-F45B4FBB66FF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6" creationId="{ACC2AB89-7377-F21A-1B0E-B2DD93CEB942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8" creationId="{16786B8D-6FFB-5AF7-558E-BEF0A7963D83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9" creationId="{15B635F7-028D-07E3-A01F-C2208F197670}"/>
          </ac:spMkLst>
        </pc:spChg>
        <pc:spChg chg="add del mod">
          <ac:chgData name="Thurman, Joshua (SOM)" userId="61e880b1-c07d-4db7-9fa1-41fd083a3315" providerId="ADAL" clId="{346D1BA6-4EC7-5A1A-B8EB-C241BC5AB9C1}" dt="2026-05-20T20:46:28.096" v="5949" actId="478"/>
          <ac:spMkLst>
            <pc:docMk/>
            <pc:sldMk cId="3011702764" sldId="2146849452"/>
            <ac:spMk id="10" creationId="{219496B9-DEDA-32CA-E6B2-2B5C89AF9163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11" creationId="{48931826-D763-C4D9-ECB5-3ADE72AB7228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12" creationId="{B9924FA6-DB7E-FCF2-2FCA-3D59DD5DB0CB}"/>
          </ac:spMkLst>
        </pc:spChg>
        <pc:spChg chg="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14" creationId="{D5BD2C59-EB37-9721-385D-59FAF972E7CA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15" creationId="{13857E3B-4026-C884-26EF-1C005E2F0EF1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18" creationId="{723F14B7-78C6-CC18-3171-BDDD26EE9934}"/>
          </ac:spMkLst>
        </pc:spChg>
        <pc:spChg chg="add mod">
          <ac:chgData name="Thurman, Joshua (SOM)" userId="61e880b1-c07d-4db7-9fa1-41fd083a3315" providerId="ADAL" clId="{346D1BA6-4EC7-5A1A-B8EB-C241BC5AB9C1}" dt="2026-05-20T20:24:46.303" v="5724" actId="1038"/>
          <ac:spMkLst>
            <pc:docMk/>
            <pc:sldMk cId="3011702764" sldId="2146849452"/>
            <ac:spMk id="19" creationId="{C6262018-86A7-EF74-7A26-636F6C35B95F}"/>
          </ac:spMkLst>
        </pc:spChg>
        <pc:spChg chg="add mod">
          <ac:chgData name="Thurman, Joshua (SOM)" userId="61e880b1-c07d-4db7-9fa1-41fd083a3315" providerId="ADAL" clId="{346D1BA6-4EC7-5A1A-B8EB-C241BC5AB9C1}" dt="2026-05-20T20:46:49.962" v="5992" actId="1076"/>
          <ac:spMkLst>
            <pc:docMk/>
            <pc:sldMk cId="3011702764" sldId="2146849452"/>
            <ac:spMk id="21" creationId="{30277C62-F0B7-17CE-8BA1-26BC166B5E42}"/>
          </ac:spMkLst>
        </pc:spChg>
      </pc:sldChg>
      <pc:sldChg chg="addSp delSp modSp new mod">
        <pc:chgData name="Thurman, Joshua (SOM)" userId="61e880b1-c07d-4db7-9fa1-41fd083a3315" providerId="ADAL" clId="{346D1BA6-4EC7-5A1A-B8EB-C241BC5AB9C1}" dt="2026-05-20T21:50:14.769" v="6367"/>
        <pc:sldMkLst>
          <pc:docMk/>
          <pc:sldMk cId="475757805" sldId="2146849453"/>
        </pc:sldMkLst>
        <pc:spChg chg="add mod">
          <ac:chgData name="Thurman, Joshua (SOM)" userId="61e880b1-c07d-4db7-9fa1-41fd083a3315" providerId="ADAL" clId="{346D1BA6-4EC7-5A1A-B8EB-C241BC5AB9C1}" dt="2026-05-20T21:43:03.803" v="6239" actId="1076"/>
          <ac:spMkLst>
            <pc:docMk/>
            <pc:sldMk cId="475757805" sldId="2146849453"/>
            <ac:spMk id="3" creationId="{E98B9DEA-35C2-2ECD-7F59-9DCD56908D9B}"/>
          </ac:spMkLst>
        </pc:spChg>
        <pc:spChg chg="add mod">
          <ac:chgData name="Thurman, Joshua (SOM)" userId="61e880b1-c07d-4db7-9fa1-41fd083a3315" providerId="ADAL" clId="{346D1BA6-4EC7-5A1A-B8EB-C241BC5AB9C1}" dt="2026-05-20T21:44:15.193" v="6290" actId="20577"/>
          <ac:spMkLst>
            <pc:docMk/>
            <pc:sldMk cId="475757805" sldId="2146849453"/>
            <ac:spMk id="4" creationId="{FB5708A9-A4E6-7B95-BD3A-1C37B32E4544}"/>
          </ac:spMkLst>
        </pc:spChg>
        <pc:spChg chg="add mod">
          <ac:chgData name="Thurman, Joshua (SOM)" userId="61e880b1-c07d-4db7-9fa1-41fd083a3315" providerId="ADAL" clId="{346D1BA6-4EC7-5A1A-B8EB-C241BC5AB9C1}" dt="2026-05-20T21:50:08.341" v="6365" actId="1037"/>
          <ac:spMkLst>
            <pc:docMk/>
            <pc:sldMk cId="475757805" sldId="2146849453"/>
            <ac:spMk id="5" creationId="{2EC7918D-8F5E-0DAA-FB1D-4B0E8FC3AF0A}"/>
          </ac:spMkLst>
        </pc:spChg>
        <pc:spChg chg="add del mod">
          <ac:chgData name="Thurman, Joshua (SOM)" userId="61e880b1-c07d-4db7-9fa1-41fd083a3315" providerId="ADAL" clId="{346D1BA6-4EC7-5A1A-B8EB-C241BC5AB9C1}" dt="2026-05-20T21:50:14.769" v="6367"/>
          <ac:spMkLst>
            <pc:docMk/>
            <pc:sldMk cId="475757805" sldId="2146849453"/>
            <ac:spMk id="7" creationId="{3C4B088B-5AC5-0601-1643-139C4B219174}"/>
          </ac:spMkLst>
        </pc:spChg>
        <pc:picChg chg="add mod">
          <ac:chgData name="Thurman, Joshua (SOM)" userId="61e880b1-c07d-4db7-9fa1-41fd083a3315" providerId="ADAL" clId="{346D1BA6-4EC7-5A1A-B8EB-C241BC5AB9C1}" dt="2026-05-20T21:43:39.091" v="6262" actId="1037"/>
          <ac:picMkLst>
            <pc:docMk/>
            <pc:sldMk cId="475757805" sldId="2146849453"/>
            <ac:picMk id="2" creationId="{88A307F7-6CDD-DB08-7AEF-11B823FF1993}"/>
          </ac:picMkLst>
        </pc:picChg>
        <pc:picChg chg="add mod">
          <ac:chgData name="Thurman, Joshua (SOM)" userId="61e880b1-c07d-4db7-9fa1-41fd083a3315" providerId="ADAL" clId="{346D1BA6-4EC7-5A1A-B8EB-C241BC5AB9C1}" dt="2026-05-20T21:43:39.091" v="6262" actId="1037"/>
          <ac:picMkLst>
            <pc:docMk/>
            <pc:sldMk cId="475757805" sldId="2146849453"/>
            <ac:picMk id="6" creationId="{6D38677C-B0D6-45E2-7A1F-BD1C6452379E}"/>
          </ac:picMkLst>
        </pc:picChg>
      </pc:sldChg>
      <pc:sldMasterChg chg="delSldLayout">
        <pc:chgData name="Thurman, Joshua (SOM)" userId="61e880b1-c07d-4db7-9fa1-41fd083a3315" providerId="ADAL" clId="{346D1BA6-4EC7-5A1A-B8EB-C241BC5AB9C1}" dt="2026-05-20T16:57:46.312" v="4033" actId="2696"/>
        <pc:sldMasterMkLst>
          <pc:docMk/>
          <pc:sldMasterMk cId="212068795" sldId="2147483660"/>
        </pc:sldMasterMkLst>
        <pc:sldLayoutChg chg="del">
          <pc:chgData name="Thurman, Joshua (SOM)" userId="61e880b1-c07d-4db7-9fa1-41fd083a3315" providerId="ADAL" clId="{346D1BA6-4EC7-5A1A-B8EB-C241BC5AB9C1}" dt="2026-05-20T16:57:46.312" v="4033" actId="2696"/>
          <pc:sldLayoutMkLst>
            <pc:docMk/>
            <pc:sldMasterMk cId="212068795" sldId="2147483660"/>
            <pc:sldLayoutMk cId="3297152125" sldId="2147483680"/>
          </pc:sldLayoutMkLst>
        </pc:sldLayoutChg>
      </pc:sldMasterChg>
    </pc:docChg>
  </pc:docChgLst>
  <pc:docChgLst>
    <pc:chgData name="Thurman, Joshua (SOM)" userId="61e880b1-c07d-4db7-9fa1-41fd083a3315" providerId="ADAL" clId="{18D7E079-2D71-5220-8C60-F909EDFC3F42}"/>
    <pc:docChg chg="undo custSel addSld delSld modSld sldOrd">
      <pc:chgData name="Thurman, Joshua (SOM)" userId="61e880b1-c07d-4db7-9fa1-41fd083a3315" providerId="ADAL" clId="{18D7E079-2D71-5220-8C60-F909EDFC3F42}" dt="2026-05-19T00:18:59.998" v="1893" actId="20578"/>
      <pc:docMkLst>
        <pc:docMk/>
      </pc:docMkLst>
      <pc:sldChg chg="modSp add mod">
        <pc:chgData name="Thurman, Joshua (SOM)" userId="61e880b1-c07d-4db7-9fa1-41fd083a3315" providerId="ADAL" clId="{18D7E079-2D71-5220-8C60-F909EDFC3F42}" dt="2026-05-18T21:23:28.411" v="110" actId="208"/>
        <pc:sldMkLst>
          <pc:docMk/>
          <pc:sldMk cId="2863398116" sldId="260"/>
        </pc:sldMkLst>
        <pc:spChg chg="mod">
          <ac:chgData name="Thurman, Joshua (SOM)" userId="61e880b1-c07d-4db7-9fa1-41fd083a3315" providerId="ADAL" clId="{18D7E079-2D71-5220-8C60-F909EDFC3F42}" dt="2026-05-18T21:23:28.411" v="110" actId="208"/>
          <ac:spMkLst>
            <pc:docMk/>
            <pc:sldMk cId="2863398116" sldId="260"/>
            <ac:spMk id="7" creationId="{F04043EB-21F0-D642-92DD-8CDA628ADA62}"/>
          </ac:spMkLst>
        </pc:spChg>
      </pc:sldChg>
      <pc:sldChg chg="modSp add mod modAnim">
        <pc:chgData name="Thurman, Joshua (SOM)" userId="61e880b1-c07d-4db7-9fa1-41fd083a3315" providerId="ADAL" clId="{18D7E079-2D71-5220-8C60-F909EDFC3F42}" dt="2026-05-19T00:10:10.316" v="1642" actId="27636"/>
        <pc:sldMkLst>
          <pc:docMk/>
          <pc:sldMk cId="318191532" sldId="261"/>
        </pc:sldMkLst>
        <pc:spChg chg="mod">
          <ac:chgData name="Thurman, Joshua (SOM)" userId="61e880b1-c07d-4db7-9fa1-41fd083a3315" providerId="ADAL" clId="{18D7E079-2D71-5220-8C60-F909EDFC3F42}" dt="2026-05-19T00:09:36.460" v="1634" actId="6549"/>
          <ac:spMkLst>
            <pc:docMk/>
            <pc:sldMk cId="318191532" sldId="261"/>
            <ac:spMk id="2" creationId="{05B8A158-202D-AF9E-378D-2CBDC5409C2C}"/>
          </ac:spMkLst>
        </pc:spChg>
        <pc:spChg chg="mod">
          <ac:chgData name="Thurman, Joshua (SOM)" userId="61e880b1-c07d-4db7-9fa1-41fd083a3315" providerId="ADAL" clId="{18D7E079-2D71-5220-8C60-F909EDFC3F42}" dt="2026-05-19T00:10:10.316" v="1642" actId="27636"/>
          <ac:spMkLst>
            <pc:docMk/>
            <pc:sldMk cId="318191532" sldId="261"/>
            <ac:spMk id="3" creationId="{754FCA8A-C689-7640-3233-70CB174A9F0A}"/>
          </ac:spMkLst>
        </pc:spChg>
      </pc:sldChg>
      <pc:sldChg chg="modSp add mod">
        <pc:chgData name="Thurman, Joshua (SOM)" userId="61e880b1-c07d-4db7-9fa1-41fd083a3315" providerId="ADAL" clId="{18D7E079-2D71-5220-8C60-F909EDFC3F42}" dt="2026-05-19T00:10:36.208" v="1653" actId="20577"/>
        <pc:sldMkLst>
          <pc:docMk/>
          <pc:sldMk cId="1166635614" sldId="262"/>
        </pc:sldMkLst>
        <pc:spChg chg="mod">
          <ac:chgData name="Thurman, Joshua (SOM)" userId="61e880b1-c07d-4db7-9fa1-41fd083a3315" providerId="ADAL" clId="{18D7E079-2D71-5220-8C60-F909EDFC3F42}" dt="2026-05-19T00:10:36.208" v="1653" actId="20577"/>
          <ac:spMkLst>
            <pc:docMk/>
            <pc:sldMk cId="1166635614" sldId="262"/>
            <ac:spMk id="24578" creationId="{00000000-0000-0000-0000-000000000000}"/>
          </ac:spMkLst>
        </pc:spChg>
      </pc:sldChg>
      <pc:sldChg chg="add">
        <pc:chgData name="Thurman, Joshua (SOM)" userId="61e880b1-c07d-4db7-9fa1-41fd083a3315" providerId="ADAL" clId="{18D7E079-2D71-5220-8C60-F909EDFC3F42}" dt="2026-05-18T21:17:29.376" v="105"/>
        <pc:sldMkLst>
          <pc:docMk/>
          <pc:sldMk cId="3478288130" sldId="266"/>
        </pc:sldMkLst>
      </pc:sldChg>
      <pc:sldChg chg="modSp add mod">
        <pc:chgData name="Thurman, Joshua (SOM)" userId="61e880b1-c07d-4db7-9fa1-41fd083a3315" providerId="ADAL" clId="{18D7E079-2D71-5220-8C60-F909EDFC3F42}" dt="2026-05-18T22:27:21.460" v="808" actId="1076"/>
        <pc:sldMkLst>
          <pc:docMk/>
          <pc:sldMk cId="2553773730" sldId="289"/>
        </pc:sldMkLst>
        <pc:spChg chg="mod">
          <ac:chgData name="Thurman, Joshua (SOM)" userId="61e880b1-c07d-4db7-9fa1-41fd083a3315" providerId="ADAL" clId="{18D7E079-2D71-5220-8C60-F909EDFC3F42}" dt="2026-05-18T21:26:33.748" v="198" actId="14100"/>
          <ac:spMkLst>
            <pc:docMk/>
            <pc:sldMk cId="2553773730" sldId="289"/>
            <ac:spMk id="3" creationId="{104120B6-EA12-DC49-82C4-F8812181D3A2}"/>
          </ac:spMkLst>
        </pc:spChg>
        <pc:spChg chg="mod">
          <ac:chgData name="Thurman, Joshua (SOM)" userId="61e880b1-c07d-4db7-9fa1-41fd083a3315" providerId="ADAL" clId="{18D7E079-2D71-5220-8C60-F909EDFC3F42}" dt="2026-05-18T22:27:21.460" v="808" actId="1076"/>
          <ac:spMkLst>
            <pc:docMk/>
            <pc:sldMk cId="2553773730" sldId="289"/>
            <ac:spMk id="4" creationId="{00000000-0000-0000-0000-000000000000}"/>
          </ac:spMkLst>
        </pc:spChg>
        <pc:spChg chg="mod">
          <ac:chgData name="Thurman, Joshua (SOM)" userId="61e880b1-c07d-4db7-9fa1-41fd083a3315" providerId="ADAL" clId="{18D7E079-2D71-5220-8C60-F909EDFC3F42}" dt="2026-05-18T21:26:28.699" v="196" actId="1038"/>
          <ac:spMkLst>
            <pc:docMk/>
            <pc:sldMk cId="2553773730" sldId="289"/>
            <ac:spMk id="5" creationId="{6E7E9E7C-72C4-9A4B-8FE5-23F22EB09282}"/>
          </ac:spMkLst>
        </pc:spChg>
        <pc:picChg chg="mod">
          <ac:chgData name="Thurman, Joshua (SOM)" userId="61e880b1-c07d-4db7-9fa1-41fd083a3315" providerId="ADAL" clId="{18D7E079-2D71-5220-8C60-F909EDFC3F42}" dt="2026-05-18T21:26:23.823" v="175" actId="1038"/>
          <ac:picMkLst>
            <pc:docMk/>
            <pc:sldMk cId="2553773730" sldId="289"/>
            <ac:picMk id="9" creationId="{911E46CF-E325-6E48-9688-A269E203AFA9}"/>
          </ac:picMkLst>
        </pc:picChg>
      </pc:sldChg>
      <pc:sldChg chg="modSp add mod ord">
        <pc:chgData name="Thurman, Joshua (SOM)" userId="61e880b1-c07d-4db7-9fa1-41fd083a3315" providerId="ADAL" clId="{18D7E079-2D71-5220-8C60-F909EDFC3F42}" dt="2026-05-19T00:13:31.443" v="1734" actId="1076"/>
        <pc:sldMkLst>
          <pc:docMk/>
          <pc:sldMk cId="0" sldId="319"/>
        </pc:sldMkLst>
        <pc:spChg chg="mod">
          <ac:chgData name="Thurman, Joshua (SOM)" userId="61e880b1-c07d-4db7-9fa1-41fd083a3315" providerId="ADAL" clId="{18D7E079-2D71-5220-8C60-F909EDFC3F42}" dt="2026-05-19T00:13:31.443" v="1734" actId="1076"/>
          <ac:spMkLst>
            <pc:docMk/>
            <pc:sldMk cId="0" sldId="319"/>
            <ac:spMk id="2" creationId="{7D17CE78-3856-2999-523D-754FE7A9B3AD}"/>
          </ac:spMkLst>
        </pc:spChg>
        <pc:spChg chg="mod">
          <ac:chgData name="Thurman, Joshua (SOM)" userId="61e880b1-c07d-4db7-9fa1-41fd083a3315" providerId="ADAL" clId="{18D7E079-2D71-5220-8C60-F909EDFC3F42}" dt="2026-05-18T21:34:56.743" v="455" actId="207"/>
          <ac:spMkLst>
            <pc:docMk/>
            <pc:sldMk cId="0" sldId="319"/>
            <ac:spMk id="106498" creationId="{653BEC3F-1788-29D8-A274-4BA669FC4283}"/>
          </ac:spMkLst>
        </pc:spChg>
        <pc:spChg chg="mod">
          <ac:chgData name="Thurman, Joshua (SOM)" userId="61e880b1-c07d-4db7-9fa1-41fd083a3315" providerId="ADAL" clId="{18D7E079-2D71-5220-8C60-F909EDFC3F42}" dt="2026-05-18T21:34:37.546" v="454" actId="207"/>
          <ac:spMkLst>
            <pc:docMk/>
            <pc:sldMk cId="0" sldId="319"/>
            <ac:spMk id="106648" creationId="{FA293136-4CC3-1910-4E7F-6F0A298F0446}"/>
          </ac:spMkLst>
        </pc:spChg>
        <pc:spChg chg="mod">
          <ac:chgData name="Thurman, Joshua (SOM)" userId="61e880b1-c07d-4db7-9fa1-41fd083a3315" providerId="ADAL" clId="{18D7E079-2D71-5220-8C60-F909EDFC3F42}" dt="2026-05-18T21:34:26.022" v="451" actId="207"/>
          <ac:spMkLst>
            <pc:docMk/>
            <pc:sldMk cId="0" sldId="319"/>
            <ac:spMk id="106651" creationId="{2A891E30-A0AB-4D39-853F-32F3F59E49BD}"/>
          </ac:spMkLst>
        </pc:spChg>
        <pc:spChg chg="mod">
          <ac:chgData name="Thurman, Joshua (SOM)" userId="61e880b1-c07d-4db7-9fa1-41fd083a3315" providerId="ADAL" clId="{18D7E079-2D71-5220-8C60-F909EDFC3F42}" dt="2026-05-18T21:34:32.643" v="453" actId="13926"/>
          <ac:spMkLst>
            <pc:docMk/>
            <pc:sldMk cId="0" sldId="319"/>
            <ac:spMk id="106658" creationId="{0570B974-0738-9231-7968-07DE242B7333}"/>
          </ac:spMkLst>
        </pc:spChg>
      </pc:sldChg>
      <pc:sldChg chg="addSp delSp modSp add mod">
        <pc:chgData name="Thurman, Joshua (SOM)" userId="61e880b1-c07d-4db7-9fa1-41fd083a3315" providerId="ADAL" clId="{18D7E079-2D71-5220-8C60-F909EDFC3F42}" dt="2026-05-19T00:18:07.876" v="1890" actId="1036"/>
        <pc:sldMkLst>
          <pc:docMk/>
          <pc:sldMk cId="4030886887" sldId="353"/>
        </pc:sldMkLst>
        <pc:spChg chg="add mod">
          <ac:chgData name="Thurman, Joshua (SOM)" userId="61e880b1-c07d-4db7-9fa1-41fd083a3315" providerId="ADAL" clId="{18D7E079-2D71-5220-8C60-F909EDFC3F42}" dt="2026-05-19T00:17:51.512" v="1879" actId="1076"/>
          <ac:spMkLst>
            <pc:docMk/>
            <pc:sldMk cId="4030886887" sldId="353"/>
            <ac:spMk id="2" creationId="{3212D0FB-9EE6-48B2-328D-927E8585FE95}"/>
          </ac:spMkLst>
        </pc:spChg>
        <pc:spChg chg="del mod">
          <ac:chgData name="Thurman, Joshua (SOM)" userId="61e880b1-c07d-4db7-9fa1-41fd083a3315" providerId="ADAL" clId="{18D7E079-2D71-5220-8C60-F909EDFC3F42}" dt="2026-05-19T00:17:54.562" v="1880" actId="478"/>
          <ac:spMkLst>
            <pc:docMk/>
            <pc:sldMk cId="4030886887" sldId="353"/>
            <ac:spMk id="11" creationId="{71FE3445-4A7C-0557-40EC-F2AC35E12A1E}"/>
          </ac:spMkLst>
        </pc:spChg>
        <pc:spChg chg="add del mod">
          <ac:chgData name="Thurman, Joshua (SOM)" userId="61e880b1-c07d-4db7-9fa1-41fd083a3315" providerId="ADAL" clId="{18D7E079-2D71-5220-8C60-F909EDFC3F42}" dt="2026-05-19T00:18:02.682" v="1881" actId="478"/>
          <ac:spMkLst>
            <pc:docMk/>
            <pc:sldMk cId="4030886887" sldId="353"/>
            <ac:spMk id="14" creationId="{F1A0EC13-AADF-EC74-1EF2-DEC616CB3033}"/>
          </ac:spMkLst>
        </pc:spChg>
        <pc:spChg chg="mod">
          <ac:chgData name="Thurman, Joshua (SOM)" userId="61e880b1-c07d-4db7-9fa1-41fd083a3315" providerId="ADAL" clId="{18D7E079-2D71-5220-8C60-F909EDFC3F42}" dt="2026-05-19T00:18:07.876" v="1890" actId="1036"/>
          <ac:spMkLst>
            <pc:docMk/>
            <pc:sldMk cId="4030886887" sldId="353"/>
            <ac:spMk id="73" creationId="{00000000-0000-0000-0000-000000000000}"/>
          </ac:spMkLst>
        </pc:spChg>
        <pc:grpChg chg="mod">
          <ac:chgData name="Thurman, Joshua (SOM)" userId="61e880b1-c07d-4db7-9fa1-41fd083a3315" providerId="ADAL" clId="{18D7E079-2D71-5220-8C60-F909EDFC3F42}" dt="2026-05-19T00:18:07.876" v="1890" actId="1036"/>
          <ac:grpSpMkLst>
            <pc:docMk/>
            <pc:sldMk cId="4030886887" sldId="353"/>
            <ac:grpSpMk id="8" creationId="{00000000-0000-0000-0000-000000000000}"/>
          </ac:grpSpMkLst>
        </pc:grpChg>
        <pc:grpChg chg="mod">
          <ac:chgData name="Thurman, Joshua (SOM)" userId="61e880b1-c07d-4db7-9fa1-41fd083a3315" providerId="ADAL" clId="{18D7E079-2D71-5220-8C60-F909EDFC3F42}" dt="2026-05-19T00:18:07.876" v="1890" actId="1036"/>
          <ac:grpSpMkLst>
            <pc:docMk/>
            <pc:sldMk cId="4030886887" sldId="353"/>
            <ac:grpSpMk id="9" creationId="{A5AC4EEC-A855-8245-9B42-F55C8D6B2802}"/>
          </ac:grpSpMkLst>
        </pc:grpChg>
        <pc:grpChg chg="mod">
          <ac:chgData name="Thurman, Joshua (SOM)" userId="61e880b1-c07d-4db7-9fa1-41fd083a3315" providerId="ADAL" clId="{18D7E079-2D71-5220-8C60-F909EDFC3F42}" dt="2026-05-19T00:18:07.876" v="1890" actId="1036"/>
          <ac:grpSpMkLst>
            <pc:docMk/>
            <pc:sldMk cId="4030886887" sldId="353"/>
            <ac:grpSpMk id="10" creationId="{777EF408-2B73-3A43-8382-680E73FD056F}"/>
          </ac:grpSpMkLst>
        </pc:grpChg>
        <pc:cxnChg chg="mod">
          <ac:chgData name="Thurman, Joshua (SOM)" userId="61e880b1-c07d-4db7-9fa1-41fd083a3315" providerId="ADAL" clId="{18D7E079-2D71-5220-8C60-F909EDFC3F42}" dt="2026-05-19T00:18:07.876" v="1890" actId="1036"/>
          <ac:cxnSpMkLst>
            <pc:docMk/>
            <pc:sldMk cId="4030886887" sldId="353"/>
            <ac:cxnSpMk id="4" creationId="{00000000-0000-0000-0000-000000000000}"/>
          </ac:cxnSpMkLst>
        </pc:cxnChg>
      </pc:sldChg>
      <pc:sldChg chg="modSp mod modNotesTx">
        <pc:chgData name="Thurman, Joshua (SOM)" userId="61e880b1-c07d-4db7-9fa1-41fd083a3315" providerId="ADAL" clId="{18D7E079-2D71-5220-8C60-F909EDFC3F42}" dt="2026-05-18T21:16:27.216" v="104" actId="20577"/>
        <pc:sldMkLst>
          <pc:docMk/>
          <pc:sldMk cId="3208441015" sldId="388"/>
        </pc:sldMkLst>
        <pc:spChg chg="mod">
          <ac:chgData name="Thurman, Joshua (SOM)" userId="61e880b1-c07d-4db7-9fa1-41fd083a3315" providerId="ADAL" clId="{18D7E079-2D71-5220-8C60-F909EDFC3F42}" dt="2026-05-18T21:15:45.062" v="86" actId="113"/>
          <ac:spMkLst>
            <pc:docMk/>
            <pc:sldMk cId="3208441015" sldId="388"/>
            <ac:spMk id="2" creationId="{00000000-0000-0000-0000-000000000000}"/>
          </ac:spMkLst>
        </pc:spChg>
      </pc:sldChg>
      <pc:sldChg chg="modSp add ord">
        <pc:chgData name="Thurman, Joshua (SOM)" userId="61e880b1-c07d-4db7-9fa1-41fd083a3315" providerId="ADAL" clId="{18D7E079-2D71-5220-8C60-F909EDFC3F42}" dt="2026-05-19T00:18:59.998" v="1893" actId="20578"/>
        <pc:sldMkLst>
          <pc:docMk/>
          <pc:sldMk cId="639762531" sldId="474"/>
        </pc:sldMkLst>
        <pc:spChg chg="mod">
          <ac:chgData name="Thurman, Joshua (SOM)" userId="61e880b1-c07d-4db7-9fa1-41fd083a3315" providerId="ADAL" clId="{18D7E079-2D71-5220-8C60-F909EDFC3F42}" dt="2026-05-18T23:45:24.507" v="1194" actId="1035"/>
          <ac:spMkLst>
            <pc:docMk/>
            <pc:sldMk cId="639762531" sldId="474"/>
            <ac:spMk id="58371" creationId="{8F652F84-3DD3-034A-8F19-0FCB724D5300}"/>
          </ac:spMkLst>
        </pc:spChg>
      </pc:sldChg>
      <pc:sldChg chg="add">
        <pc:chgData name="Thurman, Joshua (SOM)" userId="61e880b1-c07d-4db7-9fa1-41fd083a3315" providerId="ADAL" clId="{18D7E079-2D71-5220-8C60-F909EDFC3F42}" dt="2026-05-18T23:56:26.838" v="1479"/>
        <pc:sldMkLst>
          <pc:docMk/>
          <pc:sldMk cId="0" sldId="922"/>
        </pc:sldMkLst>
      </pc:sldChg>
      <pc:sldChg chg="addSp delSp modSp add mod">
        <pc:chgData name="Thurman, Joshua (SOM)" userId="61e880b1-c07d-4db7-9fa1-41fd083a3315" providerId="ADAL" clId="{18D7E079-2D71-5220-8C60-F909EDFC3F42}" dt="2026-05-19T00:15:58.794" v="1781" actId="6549"/>
        <pc:sldMkLst>
          <pc:docMk/>
          <pc:sldMk cId="4212141872" sldId="972"/>
        </pc:sldMkLst>
        <pc:spChg chg="mod">
          <ac:chgData name="Thurman, Joshua (SOM)" userId="61e880b1-c07d-4db7-9fa1-41fd083a3315" providerId="ADAL" clId="{18D7E079-2D71-5220-8C60-F909EDFC3F42}" dt="2026-05-19T00:15:58.794" v="1781" actId="6549"/>
          <ac:spMkLst>
            <pc:docMk/>
            <pc:sldMk cId="4212141872" sldId="972"/>
            <ac:spMk id="3" creationId="{26346995-89EF-FDF8-37EA-3F88C3807282}"/>
          </ac:spMkLst>
        </pc:spChg>
        <pc:spChg chg="mod">
          <ac:chgData name="Thurman, Joshua (SOM)" userId="61e880b1-c07d-4db7-9fa1-41fd083a3315" providerId="ADAL" clId="{18D7E079-2D71-5220-8C60-F909EDFC3F42}" dt="2026-05-19T00:04:07.844" v="1548" actId="1076"/>
          <ac:spMkLst>
            <pc:docMk/>
            <pc:sldMk cId="4212141872" sldId="972"/>
            <ac:spMk id="5" creationId="{D2340A3F-F221-C85C-5A72-29DF06846EA0}"/>
          </ac:spMkLst>
        </pc:spChg>
        <pc:picChg chg="del">
          <ac:chgData name="Thurman, Joshua (SOM)" userId="61e880b1-c07d-4db7-9fa1-41fd083a3315" providerId="ADAL" clId="{18D7E079-2D71-5220-8C60-F909EDFC3F42}" dt="2026-05-19T00:02:11.767" v="1517" actId="478"/>
          <ac:picMkLst>
            <pc:docMk/>
            <pc:sldMk cId="4212141872" sldId="972"/>
            <ac:picMk id="2" creationId="{92A8652F-D204-4E4A-92A8-50F9B31AAC54}"/>
          </ac:picMkLst>
        </pc:picChg>
        <pc:picChg chg="mod">
          <ac:chgData name="Thurman, Joshua (SOM)" userId="61e880b1-c07d-4db7-9fa1-41fd083a3315" providerId="ADAL" clId="{18D7E079-2D71-5220-8C60-F909EDFC3F42}" dt="2026-05-19T00:04:04.445" v="1547" actId="14100"/>
          <ac:picMkLst>
            <pc:docMk/>
            <pc:sldMk cId="4212141872" sldId="972"/>
            <ac:picMk id="4" creationId="{1BC97269-B06A-1CD5-FA17-BEA10F19111A}"/>
          </ac:picMkLst>
        </pc:picChg>
        <pc:picChg chg="add del mod">
          <ac:chgData name="Thurman, Joshua (SOM)" userId="61e880b1-c07d-4db7-9fa1-41fd083a3315" providerId="ADAL" clId="{18D7E079-2D71-5220-8C60-F909EDFC3F42}" dt="2026-05-19T00:03:05.142" v="1527" actId="21"/>
          <ac:picMkLst>
            <pc:docMk/>
            <pc:sldMk cId="4212141872" sldId="972"/>
            <ac:picMk id="6" creationId="{178D2BAA-6332-F8A6-25B5-403414617FD7}"/>
          </ac:picMkLst>
        </pc:picChg>
      </pc:sldChg>
      <pc:sldChg chg="addSp delSp modSp add mod modAnim chgLayout">
        <pc:chgData name="Thurman, Joshua (SOM)" userId="61e880b1-c07d-4db7-9fa1-41fd083a3315" providerId="ADAL" clId="{18D7E079-2D71-5220-8C60-F909EDFC3F42}" dt="2026-05-19T00:14:48.241" v="1767" actId="20577"/>
        <pc:sldMkLst>
          <pc:docMk/>
          <pc:sldMk cId="3346385185" sldId="2146849424"/>
        </pc:sldMkLst>
        <pc:spChg chg="add mod">
          <ac:chgData name="Thurman, Joshua (SOM)" userId="61e880b1-c07d-4db7-9fa1-41fd083a3315" providerId="ADAL" clId="{18D7E079-2D71-5220-8C60-F909EDFC3F42}" dt="2026-05-19T00:14:48.241" v="1767" actId="20577"/>
          <ac:spMkLst>
            <pc:docMk/>
            <pc:sldMk cId="3346385185" sldId="2146849424"/>
            <ac:spMk id="6" creationId="{1041C5C9-A03D-7BA9-6F6A-69F641D24E9D}"/>
          </ac:spMkLst>
        </pc:spChg>
        <pc:spChg chg="add mod">
          <ac:chgData name="Thurman, Joshua (SOM)" userId="61e880b1-c07d-4db7-9fa1-41fd083a3315" providerId="ADAL" clId="{18D7E079-2D71-5220-8C60-F909EDFC3F42}" dt="2026-05-18T23:32:54.182" v="993" actId="2085"/>
          <ac:spMkLst>
            <pc:docMk/>
            <pc:sldMk cId="3346385185" sldId="2146849424"/>
            <ac:spMk id="10" creationId="{665A4D7A-8946-BBFA-C06E-F662978A4D81}"/>
          </ac:spMkLst>
        </pc:spChg>
        <pc:spChg chg="add mod">
          <ac:chgData name="Thurman, Joshua (SOM)" userId="61e880b1-c07d-4db7-9fa1-41fd083a3315" providerId="ADAL" clId="{18D7E079-2D71-5220-8C60-F909EDFC3F42}" dt="2026-05-18T23:33:01.969" v="995" actId="1076"/>
          <ac:spMkLst>
            <pc:docMk/>
            <pc:sldMk cId="3346385185" sldId="2146849424"/>
            <ac:spMk id="11" creationId="{9259A9D8-7B23-2D74-29BD-E5CFC36E30CE}"/>
          </ac:spMkLst>
        </pc:spChg>
        <pc:spChg chg="add mod">
          <ac:chgData name="Thurman, Joshua (SOM)" userId="61e880b1-c07d-4db7-9fa1-41fd083a3315" providerId="ADAL" clId="{18D7E079-2D71-5220-8C60-F909EDFC3F42}" dt="2026-05-18T23:33:53.310" v="1010" actId="1038"/>
          <ac:spMkLst>
            <pc:docMk/>
            <pc:sldMk cId="3346385185" sldId="2146849424"/>
            <ac:spMk id="13" creationId="{B70EEACD-7D34-2447-13BF-66D6CF91D8A8}"/>
          </ac:spMkLst>
        </pc:spChg>
        <pc:spChg chg="add mod">
          <ac:chgData name="Thurman, Joshua (SOM)" userId="61e880b1-c07d-4db7-9fa1-41fd083a3315" providerId="ADAL" clId="{18D7E079-2D71-5220-8C60-F909EDFC3F42}" dt="2026-05-18T23:34:50.231" v="1033" actId="1076"/>
          <ac:spMkLst>
            <pc:docMk/>
            <pc:sldMk cId="3346385185" sldId="2146849424"/>
            <ac:spMk id="14" creationId="{BB023626-A1F7-FCD0-06C2-22ACA3C3207D}"/>
          </ac:spMkLst>
        </pc:spChg>
        <pc:picChg chg="add mod">
          <ac:chgData name="Thurman, Joshua (SOM)" userId="61e880b1-c07d-4db7-9fa1-41fd083a3315" providerId="ADAL" clId="{18D7E079-2D71-5220-8C60-F909EDFC3F42}" dt="2026-05-18T23:32:32.413" v="988" actId="1076"/>
          <ac:picMkLst>
            <pc:docMk/>
            <pc:sldMk cId="3346385185" sldId="2146849424"/>
            <ac:picMk id="8" creationId="{30DFD06E-763A-08C5-DFA8-939F2E4CDFEE}"/>
          </ac:picMkLst>
        </pc:picChg>
        <pc:picChg chg="add mod">
          <ac:chgData name="Thurman, Joshua (SOM)" userId="61e880b1-c07d-4db7-9fa1-41fd083a3315" providerId="ADAL" clId="{18D7E079-2D71-5220-8C60-F909EDFC3F42}" dt="2026-05-18T23:32:35.597" v="989" actId="1076"/>
          <ac:picMkLst>
            <pc:docMk/>
            <pc:sldMk cId="3346385185" sldId="2146849424"/>
            <ac:picMk id="9" creationId="{E1530699-8445-09A9-9CFC-0585CAE0B05D}"/>
          </ac:picMkLst>
        </pc:picChg>
        <pc:picChg chg="add mod">
          <ac:chgData name="Thurman, Joshua (SOM)" userId="61e880b1-c07d-4db7-9fa1-41fd083a3315" providerId="ADAL" clId="{18D7E079-2D71-5220-8C60-F909EDFC3F42}" dt="2026-05-18T23:33:41.964" v="1001" actId="14100"/>
          <ac:picMkLst>
            <pc:docMk/>
            <pc:sldMk cId="3346385185" sldId="2146849424"/>
            <ac:picMk id="12" creationId="{EE5C9FE7-220C-17A6-3763-FA932F478144}"/>
          </ac:picMkLst>
        </pc:picChg>
      </pc:sldChg>
      <pc:sldChg chg="add">
        <pc:chgData name="Thurman, Joshua (SOM)" userId="61e880b1-c07d-4db7-9fa1-41fd083a3315" providerId="ADAL" clId="{18D7E079-2D71-5220-8C60-F909EDFC3F42}" dt="2026-05-18T21:17:29.376" v="105"/>
        <pc:sldMkLst>
          <pc:docMk/>
          <pc:sldMk cId="3204938664" sldId="2146849425"/>
        </pc:sldMkLst>
      </pc:sldChg>
      <pc:sldChg chg="modSp add mod">
        <pc:chgData name="Thurman, Joshua (SOM)" userId="61e880b1-c07d-4db7-9fa1-41fd083a3315" providerId="ADAL" clId="{18D7E079-2D71-5220-8C60-F909EDFC3F42}" dt="2026-05-18T21:46:43.588" v="463" actId="14100"/>
        <pc:sldMkLst>
          <pc:docMk/>
          <pc:sldMk cId="1484977467" sldId="2146849427"/>
        </pc:sldMkLst>
        <pc:spChg chg="mod">
          <ac:chgData name="Thurman, Joshua (SOM)" userId="61e880b1-c07d-4db7-9fa1-41fd083a3315" providerId="ADAL" clId="{18D7E079-2D71-5220-8C60-F909EDFC3F42}" dt="2026-05-18T21:46:09.963" v="458" actId="14100"/>
          <ac:spMkLst>
            <pc:docMk/>
            <pc:sldMk cId="1484977467" sldId="2146849427"/>
            <ac:spMk id="11" creationId="{DCEFD1FE-AA15-854E-3A78-10F972CFAE67}"/>
          </ac:spMkLst>
        </pc:spChg>
        <pc:spChg chg="mod">
          <ac:chgData name="Thurman, Joshua (SOM)" userId="61e880b1-c07d-4db7-9fa1-41fd083a3315" providerId="ADAL" clId="{18D7E079-2D71-5220-8C60-F909EDFC3F42}" dt="2026-05-18T21:46:25.476" v="461" actId="207"/>
          <ac:spMkLst>
            <pc:docMk/>
            <pc:sldMk cId="1484977467" sldId="2146849427"/>
            <ac:spMk id="12" creationId="{9A00B066-4DB3-D137-A5DE-B97C3AB30D1F}"/>
          </ac:spMkLst>
        </pc:spChg>
        <pc:spChg chg="mod">
          <ac:chgData name="Thurman, Joshua (SOM)" userId="61e880b1-c07d-4db7-9fa1-41fd083a3315" providerId="ADAL" clId="{18D7E079-2D71-5220-8C60-F909EDFC3F42}" dt="2026-05-18T21:46:43.588" v="463" actId="14100"/>
          <ac:spMkLst>
            <pc:docMk/>
            <pc:sldMk cId="1484977467" sldId="2146849427"/>
            <ac:spMk id="13" creationId="{3B979FDA-B2BB-E3D0-23F2-776EAB26DA7C}"/>
          </ac:spMkLst>
        </pc:spChg>
        <pc:spChg chg="mod">
          <ac:chgData name="Thurman, Joshua (SOM)" userId="61e880b1-c07d-4db7-9fa1-41fd083a3315" providerId="ADAL" clId="{18D7E079-2D71-5220-8C60-F909EDFC3F42}" dt="2026-05-18T21:27:51.758" v="213" actId="1035"/>
          <ac:spMkLst>
            <pc:docMk/>
            <pc:sldMk cId="1484977467" sldId="2146849427"/>
            <ac:spMk id="14" creationId="{399C751B-A83C-9024-31BF-84DD96C8EA09}"/>
          </ac:spMkLst>
        </pc:spChg>
        <pc:spChg chg="mod">
          <ac:chgData name="Thurman, Joshua (SOM)" userId="61e880b1-c07d-4db7-9fa1-41fd083a3315" providerId="ADAL" clId="{18D7E079-2D71-5220-8C60-F909EDFC3F42}" dt="2026-05-18T21:27:38.203" v="207" actId="14100"/>
          <ac:spMkLst>
            <pc:docMk/>
            <pc:sldMk cId="1484977467" sldId="2146849427"/>
            <ac:spMk id="18" creationId="{4AC0D134-C94E-E759-5DEE-FD567558EB3C}"/>
          </ac:spMkLst>
        </pc:spChg>
        <pc:grpChg chg="mod">
          <ac:chgData name="Thurman, Joshua (SOM)" userId="61e880b1-c07d-4db7-9fa1-41fd083a3315" providerId="ADAL" clId="{18D7E079-2D71-5220-8C60-F909EDFC3F42}" dt="2026-05-18T21:46:35.765" v="462" actId="1076"/>
          <ac:grpSpMkLst>
            <pc:docMk/>
            <pc:sldMk cId="1484977467" sldId="2146849427"/>
            <ac:grpSpMk id="15" creationId="{3549F305-4A25-E6E3-505D-7E27A590AD32}"/>
          </ac:grpSpMkLst>
        </pc:grpChg>
        <pc:cxnChg chg="mod">
          <ac:chgData name="Thurman, Joshua (SOM)" userId="61e880b1-c07d-4db7-9fa1-41fd083a3315" providerId="ADAL" clId="{18D7E079-2D71-5220-8C60-F909EDFC3F42}" dt="2026-05-18T21:27:46.693" v="208" actId="166"/>
          <ac:cxnSpMkLst>
            <pc:docMk/>
            <pc:sldMk cId="1484977467" sldId="2146849427"/>
            <ac:cxnSpMk id="9" creationId="{9B7399F0-9AE7-F355-61AD-0930EB925705}"/>
          </ac:cxnSpMkLst>
        </pc:cxnChg>
      </pc:sldChg>
      <pc:sldChg chg="addSp delSp modSp add mod">
        <pc:chgData name="Thurman, Joshua (SOM)" userId="61e880b1-c07d-4db7-9fa1-41fd083a3315" providerId="ADAL" clId="{18D7E079-2D71-5220-8C60-F909EDFC3F42}" dt="2026-05-19T00:12:23.709" v="1686" actId="1038"/>
        <pc:sldMkLst>
          <pc:docMk/>
          <pc:sldMk cId="4013282253" sldId="2146849428"/>
        </pc:sldMkLst>
        <pc:spChg chg="add 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4" creationId="{54C83624-0CD6-D96E-0315-AF998E1D2C9C}"/>
          </ac:spMkLst>
        </pc:spChg>
        <pc:spChg chg="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8" creationId="{D6625CC3-3062-C731-2216-D120DF68CA31}"/>
          </ac:spMkLst>
        </pc:spChg>
        <pc:spChg chg="add del 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10" creationId="{F4D55FE7-3AC9-D299-2C43-92262FBA7E9A}"/>
          </ac:spMkLst>
        </pc:spChg>
        <pc:spChg chg="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11" creationId="{2DE42F58-1BDF-8CC9-C54D-D5887265A90B}"/>
          </ac:spMkLst>
        </pc:spChg>
        <pc:spChg chg="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12" creationId="{C182B8FF-18D3-A1F5-95F7-E350254C8F39}"/>
          </ac:spMkLst>
        </pc:spChg>
        <pc:spChg chg="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15" creationId="{A8339157-F071-4E97-6CEC-F7794249E88F}"/>
          </ac:spMkLst>
        </pc:spChg>
        <pc:spChg chg="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16" creationId="{F3871371-5E69-63AC-05E8-6A17C2DE5067}"/>
          </ac:spMkLst>
        </pc:spChg>
        <pc:spChg chg="mod">
          <ac:chgData name="Thurman, Joshua (SOM)" userId="61e880b1-c07d-4db7-9fa1-41fd083a3315" providerId="ADAL" clId="{18D7E079-2D71-5220-8C60-F909EDFC3F42}" dt="2026-05-19T00:12:23.709" v="1686" actId="1038"/>
          <ac:spMkLst>
            <pc:docMk/>
            <pc:sldMk cId="4013282253" sldId="2146849428"/>
            <ac:spMk id="18" creationId="{E72394F5-20BC-50C5-1C93-C7533A29E9CE}"/>
          </ac:spMkLst>
        </pc:spChg>
        <pc:picChg chg="mod">
          <ac:chgData name="Thurman, Joshua (SOM)" userId="61e880b1-c07d-4db7-9fa1-41fd083a3315" providerId="ADAL" clId="{18D7E079-2D71-5220-8C60-F909EDFC3F42}" dt="2026-05-19T00:12:23.709" v="1686" actId="1038"/>
          <ac:picMkLst>
            <pc:docMk/>
            <pc:sldMk cId="4013282253" sldId="2146849428"/>
            <ac:picMk id="6" creationId="{12D916A9-6AEF-E695-CCC1-4DA072717B55}"/>
          </ac:picMkLst>
        </pc:picChg>
        <pc:picChg chg="mod">
          <ac:chgData name="Thurman, Joshua (SOM)" userId="61e880b1-c07d-4db7-9fa1-41fd083a3315" providerId="ADAL" clId="{18D7E079-2D71-5220-8C60-F909EDFC3F42}" dt="2026-05-19T00:12:23.709" v="1686" actId="1038"/>
          <ac:picMkLst>
            <pc:docMk/>
            <pc:sldMk cId="4013282253" sldId="2146849428"/>
            <ac:picMk id="9" creationId="{F7CC56DF-CBAE-C741-7D79-1EBC5CBFA4E3}"/>
          </ac:picMkLst>
        </pc:picChg>
        <pc:cxnChg chg="mod">
          <ac:chgData name="Thurman, Joshua (SOM)" userId="61e880b1-c07d-4db7-9fa1-41fd083a3315" providerId="ADAL" clId="{18D7E079-2D71-5220-8C60-F909EDFC3F42}" dt="2026-05-18T21:29:07.046" v="220" actId="208"/>
          <ac:cxnSpMkLst>
            <pc:docMk/>
            <pc:sldMk cId="4013282253" sldId="2146849428"/>
            <ac:cxnSpMk id="14" creationId="{B67CBE81-182C-8337-D6E4-F5D48EE498E3}"/>
          </ac:cxnSpMkLst>
        </pc:cxnChg>
      </pc:sldChg>
      <pc:sldChg chg="addSp delSp modSp add mod">
        <pc:chgData name="Thurman, Joshua (SOM)" userId="61e880b1-c07d-4db7-9fa1-41fd083a3315" providerId="ADAL" clId="{18D7E079-2D71-5220-8C60-F909EDFC3F42}" dt="2026-05-19T00:18:39.271" v="1892" actId="14100"/>
        <pc:sldMkLst>
          <pc:docMk/>
          <pc:sldMk cId="789716007" sldId="2146849429"/>
        </pc:sldMkLst>
        <pc:spChg chg="mod">
          <ac:chgData name="Thurman, Joshua (SOM)" userId="61e880b1-c07d-4db7-9fa1-41fd083a3315" providerId="ADAL" clId="{18D7E079-2D71-5220-8C60-F909EDFC3F42}" dt="2026-05-19T00:18:39.271" v="1892" actId="14100"/>
          <ac:spMkLst>
            <pc:docMk/>
            <pc:sldMk cId="789716007" sldId="2146849429"/>
            <ac:spMk id="3" creationId="{77157EEA-22F2-61BC-E6EB-C016C3000B6F}"/>
          </ac:spMkLst>
        </pc:spChg>
        <pc:spChg chg="add del mod">
          <ac:chgData name="Thurman, Joshua (SOM)" userId="61e880b1-c07d-4db7-9fa1-41fd083a3315" providerId="ADAL" clId="{18D7E079-2D71-5220-8C60-F909EDFC3F42}" dt="2026-05-19T00:07:01.640" v="1613" actId="478"/>
          <ac:spMkLst>
            <pc:docMk/>
            <pc:sldMk cId="789716007" sldId="2146849429"/>
            <ac:spMk id="5" creationId="{455F7615-BBE1-663F-4D72-53A7D37E91E1}"/>
          </ac:spMkLst>
        </pc:spChg>
        <pc:spChg chg="add mod">
          <ac:chgData name="Thurman, Joshua (SOM)" userId="61e880b1-c07d-4db7-9fa1-41fd083a3315" providerId="ADAL" clId="{18D7E079-2D71-5220-8C60-F909EDFC3F42}" dt="2026-05-18T23:50:55.008" v="1316" actId="1076"/>
          <ac:spMkLst>
            <pc:docMk/>
            <pc:sldMk cId="789716007" sldId="2146849429"/>
            <ac:spMk id="6" creationId="{F4B2AABC-BCC9-5FC4-55C4-6A904F5DB6B8}"/>
          </ac:spMkLst>
        </pc:spChg>
        <pc:spChg chg="add del mod">
          <ac:chgData name="Thurman, Joshua (SOM)" userId="61e880b1-c07d-4db7-9fa1-41fd083a3315" providerId="ADAL" clId="{18D7E079-2D71-5220-8C60-F909EDFC3F42}" dt="2026-05-19T00:07:07.091" v="1615" actId="478"/>
          <ac:spMkLst>
            <pc:docMk/>
            <pc:sldMk cId="789716007" sldId="2146849429"/>
            <ac:spMk id="8" creationId="{848090B0-43B7-DE88-506A-D129E2CD5F92}"/>
          </ac:spMkLst>
        </pc:spChg>
      </pc:sldChg>
      <pc:sldChg chg="add">
        <pc:chgData name="Thurman, Joshua (SOM)" userId="61e880b1-c07d-4db7-9fa1-41fd083a3315" providerId="ADAL" clId="{18D7E079-2D71-5220-8C60-F909EDFC3F42}" dt="2026-05-18T21:17:29.376" v="105"/>
        <pc:sldMkLst>
          <pc:docMk/>
          <pc:sldMk cId="1439611022" sldId="2146849430"/>
        </pc:sldMkLst>
      </pc:sldChg>
      <pc:sldChg chg="modSp add mod">
        <pc:chgData name="Thurman, Joshua (SOM)" userId="61e880b1-c07d-4db7-9fa1-41fd083a3315" providerId="ADAL" clId="{18D7E079-2D71-5220-8C60-F909EDFC3F42}" dt="2026-05-18T22:26:56.004" v="806" actId="20577"/>
        <pc:sldMkLst>
          <pc:docMk/>
          <pc:sldMk cId="2939860595" sldId="2146849432"/>
        </pc:sldMkLst>
        <pc:spChg chg="mod">
          <ac:chgData name="Thurman, Joshua (SOM)" userId="61e880b1-c07d-4db7-9fa1-41fd083a3315" providerId="ADAL" clId="{18D7E079-2D71-5220-8C60-F909EDFC3F42}" dt="2026-05-18T22:26:56.004" v="806" actId="20577"/>
          <ac:spMkLst>
            <pc:docMk/>
            <pc:sldMk cId="2939860595" sldId="2146849432"/>
            <ac:spMk id="3" creationId="{1AB71EEF-6191-CC48-6738-612633554CB0}"/>
          </ac:spMkLst>
        </pc:spChg>
        <pc:spChg chg="mod">
          <ac:chgData name="Thurman, Joshua (SOM)" userId="61e880b1-c07d-4db7-9fa1-41fd083a3315" providerId="ADAL" clId="{18D7E079-2D71-5220-8C60-F909EDFC3F42}" dt="2026-05-18T21:25:57.362" v="152" actId="1038"/>
          <ac:spMkLst>
            <pc:docMk/>
            <pc:sldMk cId="2939860595" sldId="2146849432"/>
            <ac:spMk id="6" creationId="{49635A04-D81B-76D4-6DF2-1BE8BD5B2404}"/>
          </ac:spMkLst>
        </pc:spChg>
        <pc:spChg chg="mod">
          <ac:chgData name="Thurman, Joshua (SOM)" userId="61e880b1-c07d-4db7-9fa1-41fd083a3315" providerId="ADAL" clId="{18D7E079-2D71-5220-8C60-F909EDFC3F42}" dt="2026-05-18T21:25:54.085" v="149" actId="688"/>
          <ac:spMkLst>
            <pc:docMk/>
            <pc:sldMk cId="2939860595" sldId="2146849432"/>
            <ac:spMk id="7" creationId="{E9DB8BE0-C227-146C-D825-B95E91BE5B94}"/>
          </ac:spMkLst>
        </pc:spChg>
        <pc:spChg chg="mod">
          <ac:chgData name="Thurman, Joshua (SOM)" userId="61e880b1-c07d-4db7-9fa1-41fd083a3315" providerId="ADAL" clId="{18D7E079-2D71-5220-8C60-F909EDFC3F42}" dt="2026-05-18T21:25:46.342" v="148" actId="1037"/>
          <ac:spMkLst>
            <pc:docMk/>
            <pc:sldMk cId="2939860595" sldId="2146849432"/>
            <ac:spMk id="9" creationId="{86BFBA95-7DEA-D2E0-638D-D096292632A4}"/>
          </ac:spMkLst>
        </pc:spChg>
      </pc:sldChg>
      <pc:sldChg chg="addSp delSp modSp add mod delAnim modAnim">
        <pc:chgData name="Thurman, Joshua (SOM)" userId="61e880b1-c07d-4db7-9fa1-41fd083a3315" providerId="ADAL" clId="{18D7E079-2D71-5220-8C60-F909EDFC3F42}" dt="2026-05-18T22:29:30.701" v="813" actId="2085"/>
        <pc:sldMkLst>
          <pc:docMk/>
          <pc:sldMk cId="4286408721" sldId="2146849433"/>
        </pc:sldMkLst>
        <pc:spChg chg="mod">
          <ac:chgData name="Thurman, Joshua (SOM)" userId="61e880b1-c07d-4db7-9fa1-41fd083a3315" providerId="ADAL" clId="{18D7E079-2D71-5220-8C60-F909EDFC3F42}" dt="2026-05-18T22:29:30.701" v="813" actId="2085"/>
          <ac:spMkLst>
            <pc:docMk/>
            <pc:sldMk cId="4286408721" sldId="2146849433"/>
            <ac:spMk id="3" creationId="{2659AB19-7595-0F0E-86E8-75DB475DD8EC}"/>
          </ac:spMkLst>
        </pc:spChg>
        <pc:spChg chg="add mod">
          <ac:chgData name="Thurman, Joshua (SOM)" userId="61e880b1-c07d-4db7-9fa1-41fd083a3315" providerId="ADAL" clId="{18D7E079-2D71-5220-8C60-F909EDFC3F42}" dt="2026-05-18T22:29:10.016" v="809" actId="208"/>
          <ac:spMkLst>
            <pc:docMk/>
            <pc:sldMk cId="4286408721" sldId="2146849433"/>
            <ac:spMk id="4" creationId="{19F001F0-C56F-B193-2666-137E7057B227}"/>
          </ac:spMkLst>
        </pc:spChg>
        <pc:spChg chg="add mod">
          <ac:chgData name="Thurman, Joshua (SOM)" userId="61e880b1-c07d-4db7-9fa1-41fd083a3315" providerId="ADAL" clId="{18D7E079-2D71-5220-8C60-F909EDFC3F42}" dt="2026-05-18T21:33:09.385" v="419" actId="20577"/>
          <ac:spMkLst>
            <pc:docMk/>
            <pc:sldMk cId="4286408721" sldId="2146849433"/>
            <ac:spMk id="5" creationId="{DCCE7FB6-1E83-FA4B-20D7-C54EA61BDED2}"/>
          </ac:spMkLst>
        </pc:spChg>
        <pc:spChg chg="mod">
          <ac:chgData name="Thurman, Joshua (SOM)" userId="61e880b1-c07d-4db7-9fa1-41fd083a3315" providerId="ADAL" clId="{18D7E079-2D71-5220-8C60-F909EDFC3F42}" dt="2026-05-18T21:32:02.545" v="358" actId="2711"/>
          <ac:spMkLst>
            <pc:docMk/>
            <pc:sldMk cId="4286408721" sldId="2146849433"/>
            <ac:spMk id="24578" creationId="{40F76951-6FB4-ABF5-3844-B64694044708}"/>
          </ac:spMkLst>
        </pc:spChg>
        <pc:spChg chg="mod">
          <ac:chgData name="Thurman, Joshua (SOM)" userId="61e880b1-c07d-4db7-9fa1-41fd083a3315" providerId="ADAL" clId="{18D7E079-2D71-5220-8C60-F909EDFC3F42}" dt="2026-05-18T22:29:10.016" v="809" actId="208"/>
          <ac:spMkLst>
            <pc:docMk/>
            <pc:sldMk cId="4286408721" sldId="2146849433"/>
            <ac:spMk id="24586" creationId="{F4992D25-37A4-6AE2-573B-E023639B9B50}"/>
          </ac:spMkLst>
        </pc:spChg>
        <pc:spChg chg="mod">
          <ac:chgData name="Thurman, Joshua (SOM)" userId="61e880b1-c07d-4db7-9fa1-41fd083a3315" providerId="ADAL" clId="{18D7E079-2D71-5220-8C60-F909EDFC3F42}" dt="2026-05-18T21:33:18.536" v="440" actId="1038"/>
          <ac:spMkLst>
            <pc:docMk/>
            <pc:sldMk cId="4286408721" sldId="2146849433"/>
            <ac:spMk id="24587" creationId="{77A3D0E5-01D5-0398-86E9-BB140CA4D498}"/>
          </ac:spMkLst>
        </pc:spChg>
        <pc:spChg chg="mod">
          <ac:chgData name="Thurman, Joshua (SOM)" userId="61e880b1-c07d-4db7-9fa1-41fd083a3315" providerId="ADAL" clId="{18D7E079-2D71-5220-8C60-F909EDFC3F42}" dt="2026-05-18T22:29:10.016" v="809" actId="208"/>
          <ac:spMkLst>
            <pc:docMk/>
            <pc:sldMk cId="4286408721" sldId="2146849433"/>
            <ac:spMk id="24616" creationId="{66CB2558-B7A6-D3B2-9E12-C51F9D255394}"/>
          </ac:spMkLst>
        </pc:spChg>
        <pc:spChg chg="mod">
          <ac:chgData name="Thurman, Joshua (SOM)" userId="61e880b1-c07d-4db7-9fa1-41fd083a3315" providerId="ADAL" clId="{18D7E079-2D71-5220-8C60-F909EDFC3F42}" dt="2026-05-18T21:32:56.411" v="372" actId="1037"/>
          <ac:spMkLst>
            <pc:docMk/>
            <pc:sldMk cId="4286408721" sldId="2146849433"/>
            <ac:spMk id="24617" creationId="{3281AF3E-0599-0294-6CEB-E727811F9D50}"/>
          </ac:spMkLst>
        </pc:spChg>
        <pc:spChg chg="mod">
          <ac:chgData name="Thurman, Joshua (SOM)" userId="61e880b1-c07d-4db7-9fa1-41fd083a3315" providerId="ADAL" clId="{18D7E079-2D71-5220-8C60-F909EDFC3F42}" dt="2026-05-18T22:29:10.016" v="809" actId="208"/>
          <ac:spMkLst>
            <pc:docMk/>
            <pc:sldMk cId="4286408721" sldId="2146849433"/>
            <ac:spMk id="24618" creationId="{20C081CB-E75A-5741-5A57-C07C26999BE3}"/>
          </ac:spMkLst>
        </pc:spChg>
        <pc:spChg chg="mod">
          <ac:chgData name="Thurman, Joshua (SOM)" userId="61e880b1-c07d-4db7-9fa1-41fd083a3315" providerId="ADAL" clId="{18D7E079-2D71-5220-8C60-F909EDFC3F42}" dt="2026-05-18T21:33:47.311" v="447" actId="1076"/>
          <ac:spMkLst>
            <pc:docMk/>
            <pc:sldMk cId="4286408721" sldId="2146849433"/>
            <ac:spMk id="24619" creationId="{DA67807E-FA42-9D53-F962-83814C0D6387}"/>
          </ac:spMkLst>
        </pc:spChg>
      </pc:sldChg>
      <pc:sldChg chg="addSp delSp modSp new mod ord modAnim">
        <pc:chgData name="Thurman, Joshua (SOM)" userId="61e880b1-c07d-4db7-9fa1-41fd083a3315" providerId="ADAL" clId="{18D7E079-2D71-5220-8C60-F909EDFC3F42}" dt="2026-05-19T00:13:49.427" v="1735" actId="20578"/>
        <pc:sldMkLst>
          <pc:docMk/>
          <pc:sldMk cId="425874256" sldId="2146849434"/>
        </pc:sldMkLst>
        <pc:spChg chg="mod">
          <ac:chgData name="Thurman, Joshua (SOM)" userId="61e880b1-c07d-4db7-9fa1-41fd083a3315" providerId="ADAL" clId="{18D7E079-2D71-5220-8C60-F909EDFC3F42}" dt="2026-05-18T22:03:12.569" v="724" actId="1076"/>
          <ac:spMkLst>
            <pc:docMk/>
            <pc:sldMk cId="425874256" sldId="2146849434"/>
            <ac:spMk id="2" creationId="{8B8B5F13-9594-2CC8-81A8-05128319EE66}"/>
          </ac:spMkLst>
        </pc:spChg>
        <pc:spChg chg="mod">
          <ac:chgData name="Thurman, Joshua (SOM)" userId="61e880b1-c07d-4db7-9fa1-41fd083a3315" providerId="ADAL" clId="{18D7E079-2D71-5220-8C60-F909EDFC3F42}" dt="2026-05-18T22:01:51.576" v="639" actId="1076"/>
          <ac:spMkLst>
            <pc:docMk/>
            <pc:sldMk cId="425874256" sldId="2146849434"/>
            <ac:spMk id="13" creationId="{75A7CACA-D1D2-E7AA-07DF-4A1EB1522F6C}"/>
          </ac:spMkLst>
        </pc:spChg>
        <pc:spChg chg="mod">
          <ac:chgData name="Thurman, Joshua (SOM)" userId="61e880b1-c07d-4db7-9fa1-41fd083a3315" providerId="ADAL" clId="{18D7E079-2D71-5220-8C60-F909EDFC3F42}" dt="2026-05-18T22:01:58.572" v="666" actId="1035"/>
          <ac:spMkLst>
            <pc:docMk/>
            <pc:sldMk cId="425874256" sldId="2146849434"/>
            <ac:spMk id="14" creationId="{0E48C887-578A-018C-3888-F960B06B722C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15" creationId="{739A1AC0-BA93-9E5B-B90E-BB9CEDC2EBE0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16" creationId="{D99CEB01-A8B9-D4D6-1543-FD2283CE4C59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17" creationId="{C9261252-F817-A221-6935-5E66C85E2DB0}"/>
          </ac:spMkLst>
        </pc:spChg>
        <pc:spChg chg="add 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18" creationId="{023BF803-52B0-0F55-E7DB-B6DFE6777A98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19" creationId="{5E7F8175-F53A-C6E2-38DB-36010B42C707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20" creationId="{CCEB13DF-90C7-6F41-5660-144C1BAB7520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21" creationId="{E5127BBA-34AF-1D6A-870B-D3B22571E9AD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22" creationId="{22F54EEA-0D94-0746-ABD2-EFD80F9C2060}"/>
          </ac:spMkLst>
        </pc:spChg>
        <pc:spChg chg="mod">
          <ac:chgData name="Thurman, Joshua (SOM)" userId="61e880b1-c07d-4db7-9fa1-41fd083a3315" providerId="ADAL" clId="{18D7E079-2D71-5220-8C60-F909EDFC3F42}" dt="2026-05-18T22:01:43.046" v="638" actId="1038"/>
          <ac:spMkLst>
            <pc:docMk/>
            <pc:sldMk cId="425874256" sldId="2146849434"/>
            <ac:spMk id="23" creationId="{CE7D8559-7134-671E-9F4D-5A9C6EADF5E4}"/>
          </ac:spMkLst>
        </pc:spChg>
        <pc:spChg chg="mod">
          <ac:chgData name="Thurman, Joshua (SOM)" userId="61e880b1-c07d-4db7-9fa1-41fd083a3315" providerId="ADAL" clId="{18D7E079-2D71-5220-8C60-F909EDFC3F42}" dt="2026-05-18T21:59:55.419" v="586" actId="208"/>
          <ac:spMkLst>
            <pc:docMk/>
            <pc:sldMk cId="425874256" sldId="2146849434"/>
            <ac:spMk id="32" creationId="{FA4A44A8-F8DB-280C-CED5-39E99B1A04C3}"/>
          </ac:spMkLst>
        </pc:spChg>
        <pc:spChg chg="mod">
          <ac:chgData name="Thurman, Joshua (SOM)" userId="61e880b1-c07d-4db7-9fa1-41fd083a3315" providerId="ADAL" clId="{18D7E079-2D71-5220-8C60-F909EDFC3F42}" dt="2026-05-18T22:04:24.172" v="736" actId="207"/>
          <ac:spMkLst>
            <pc:docMk/>
            <pc:sldMk cId="425874256" sldId="2146849434"/>
            <ac:spMk id="38" creationId="{F06FE260-0FA1-61C1-FFD2-586690503C18}"/>
          </ac:spMkLst>
        </pc:spChg>
        <pc:spChg chg="add mod">
          <ac:chgData name="Thurman, Joshua (SOM)" userId="61e880b1-c07d-4db7-9fa1-41fd083a3315" providerId="ADAL" clId="{18D7E079-2D71-5220-8C60-F909EDFC3F42}" dt="2026-05-18T21:56:29.070" v="466" actId="1076"/>
          <ac:spMkLst>
            <pc:docMk/>
            <pc:sldMk cId="425874256" sldId="2146849434"/>
            <ac:spMk id="40" creationId="{39F79ADB-3062-E589-29B5-A3896B27BB1E}"/>
          </ac:spMkLst>
        </pc:spChg>
        <pc:spChg chg="mod">
          <ac:chgData name="Thurman, Joshua (SOM)" userId="61e880b1-c07d-4db7-9fa1-41fd083a3315" providerId="ADAL" clId="{18D7E079-2D71-5220-8C60-F909EDFC3F42}" dt="2026-05-18T22:04:08.081" v="733" actId="207"/>
          <ac:spMkLst>
            <pc:docMk/>
            <pc:sldMk cId="425874256" sldId="2146849434"/>
            <ac:spMk id="48" creationId="{476433E9-4AEC-EDF6-D626-1FFFD64BA3C7}"/>
          </ac:spMkLst>
        </pc:spChg>
        <pc:spChg chg="mod">
          <ac:chgData name="Thurman, Joshua (SOM)" userId="61e880b1-c07d-4db7-9fa1-41fd083a3315" providerId="ADAL" clId="{18D7E079-2D71-5220-8C60-F909EDFC3F42}" dt="2026-05-18T22:04:16.315" v="734" actId="207"/>
          <ac:spMkLst>
            <pc:docMk/>
            <pc:sldMk cId="425874256" sldId="2146849434"/>
            <ac:spMk id="49" creationId="{093F714A-A594-7EAD-0BF7-18B8C072697C}"/>
          </ac:spMkLst>
        </pc:spChg>
        <pc:spChg chg="add mod">
          <ac:chgData name="Thurman, Joshua (SOM)" userId="61e880b1-c07d-4db7-9fa1-41fd083a3315" providerId="ADAL" clId="{18D7E079-2D71-5220-8C60-F909EDFC3F42}" dt="2026-05-18T21:56:29.070" v="466" actId="1076"/>
          <ac:spMkLst>
            <pc:docMk/>
            <pc:sldMk cId="425874256" sldId="2146849434"/>
            <ac:spMk id="53" creationId="{548E4E55-9706-2F46-6A23-4BC039756FE6}"/>
          </ac:spMkLst>
        </pc:spChg>
        <pc:spChg chg="add mod">
          <ac:chgData name="Thurman, Joshua (SOM)" userId="61e880b1-c07d-4db7-9fa1-41fd083a3315" providerId="ADAL" clId="{18D7E079-2D71-5220-8C60-F909EDFC3F42}" dt="2026-05-18T21:56:29.070" v="466" actId="1076"/>
          <ac:spMkLst>
            <pc:docMk/>
            <pc:sldMk cId="425874256" sldId="2146849434"/>
            <ac:spMk id="54" creationId="{A14B62C6-BA64-C2EC-797A-A6C82C713727}"/>
          </ac:spMkLst>
        </pc:spChg>
        <pc:spChg chg="mod">
          <ac:chgData name="Thurman, Joshua (SOM)" userId="61e880b1-c07d-4db7-9fa1-41fd083a3315" providerId="ADAL" clId="{18D7E079-2D71-5220-8C60-F909EDFC3F42}" dt="2026-05-18T22:02:23.707" v="686" actId="1038"/>
          <ac:spMkLst>
            <pc:docMk/>
            <pc:sldMk cId="425874256" sldId="2146849434"/>
            <ac:spMk id="55" creationId="{5E689404-51D1-9BEE-5068-40B4B7DF2BA2}"/>
          </ac:spMkLst>
        </pc:spChg>
        <pc:spChg chg="mod">
          <ac:chgData name="Thurman, Joshua (SOM)" userId="61e880b1-c07d-4db7-9fa1-41fd083a3315" providerId="ADAL" clId="{18D7E079-2D71-5220-8C60-F909EDFC3F42}" dt="2026-05-18T22:02:23.707" v="686" actId="1038"/>
          <ac:spMkLst>
            <pc:docMk/>
            <pc:sldMk cId="425874256" sldId="2146849434"/>
            <ac:spMk id="56" creationId="{8E250736-AA62-9B47-FFF5-ED5A0A2F295C}"/>
          </ac:spMkLst>
        </pc:spChg>
        <pc:spChg chg="add mod">
          <ac:chgData name="Thurman, Joshua (SOM)" userId="61e880b1-c07d-4db7-9fa1-41fd083a3315" providerId="ADAL" clId="{18D7E079-2D71-5220-8C60-F909EDFC3F42}" dt="2026-05-18T22:03:07.700" v="723" actId="207"/>
          <ac:spMkLst>
            <pc:docMk/>
            <pc:sldMk cId="425874256" sldId="2146849434"/>
            <ac:spMk id="57" creationId="{F6AFE84A-1545-8E33-4146-42806C9B4FD1}"/>
          </ac:spMkLst>
        </pc:spChg>
        <pc:spChg chg="mod">
          <ac:chgData name="Thurman, Joshua (SOM)" userId="61e880b1-c07d-4db7-9fa1-41fd083a3315" providerId="ADAL" clId="{18D7E079-2D71-5220-8C60-F909EDFC3F42}" dt="2026-05-18T22:02:32.198" v="717" actId="1038"/>
          <ac:spMkLst>
            <pc:docMk/>
            <pc:sldMk cId="425874256" sldId="2146849434"/>
            <ac:spMk id="58" creationId="{23F35B25-070C-6B8E-0C5E-6172DE263209}"/>
          </ac:spMkLst>
        </pc:spChg>
        <pc:spChg chg="mod">
          <ac:chgData name="Thurman, Joshua (SOM)" userId="61e880b1-c07d-4db7-9fa1-41fd083a3315" providerId="ADAL" clId="{18D7E079-2D71-5220-8C60-F909EDFC3F42}" dt="2026-05-18T22:02:40.201" v="718" actId="207"/>
          <ac:spMkLst>
            <pc:docMk/>
            <pc:sldMk cId="425874256" sldId="2146849434"/>
            <ac:spMk id="59" creationId="{4443A83A-3899-C158-02FC-60F774FA58A6}"/>
          </ac:spMkLst>
        </pc:spChg>
        <pc:spChg chg="add 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0" creationId="{AF620E0B-2376-0F0F-5E54-D7C0D8C959E8}"/>
          </ac:spMkLst>
        </pc:spChg>
        <pc:spChg chg="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1" creationId="{562838F5-9B1C-3B62-5F22-1E0C477ED4AA}"/>
          </ac:spMkLst>
        </pc:spChg>
        <pc:spChg chg="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2" creationId="{60B2A8DA-3B9F-BECD-D96C-514F48478511}"/>
          </ac:spMkLst>
        </pc:spChg>
        <pc:spChg chg="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3" creationId="{F0DC30C9-BC78-E845-EF0F-9DDA6FDF1C5E}"/>
          </ac:spMkLst>
        </pc:spChg>
        <pc:spChg chg="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4" creationId="{8B431D28-89BC-055C-5FED-5C619E9328CF}"/>
          </ac:spMkLst>
        </pc:spChg>
        <pc:spChg chg="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5" creationId="{91D850BA-11ED-40F0-4494-D6749BFF1F24}"/>
          </ac:spMkLst>
        </pc:spChg>
        <pc:spChg chg="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6" creationId="{D8896CC9-2C4B-1C12-11C1-688B2AF0BF50}"/>
          </ac:spMkLst>
        </pc:spChg>
        <pc:spChg chg="mod">
          <ac:chgData name="Thurman, Joshua (SOM)" userId="61e880b1-c07d-4db7-9fa1-41fd083a3315" providerId="ADAL" clId="{18D7E079-2D71-5220-8C60-F909EDFC3F42}" dt="2026-05-18T22:02:57.659" v="721" actId="208"/>
          <ac:spMkLst>
            <pc:docMk/>
            <pc:sldMk cId="425874256" sldId="2146849434"/>
            <ac:spMk id="67" creationId="{28A3F85F-C88C-C052-F013-BCD5A4D94D6B}"/>
          </ac:spMkLst>
        </pc:spChg>
        <pc:spChg chg="mod">
          <ac:chgData name="Thurman, Joshua (SOM)" userId="61e880b1-c07d-4db7-9fa1-41fd083a3315" providerId="ADAL" clId="{18D7E079-2D71-5220-8C60-F909EDFC3F42}" dt="2026-05-18T22:03:23.667" v="728" actId="2085"/>
          <ac:spMkLst>
            <pc:docMk/>
            <pc:sldMk cId="425874256" sldId="2146849434"/>
            <ac:spMk id="68" creationId="{BA4AFED9-CDB7-7424-B383-E25CDF6580ED}"/>
          </ac:spMkLst>
        </pc:spChg>
        <pc:spChg chg="mod">
          <ac:chgData name="Thurman, Joshua (SOM)" userId="61e880b1-c07d-4db7-9fa1-41fd083a3315" providerId="ADAL" clId="{18D7E079-2D71-5220-8C60-F909EDFC3F42}" dt="2026-05-18T22:03:30.129" v="729" actId="207"/>
          <ac:spMkLst>
            <pc:docMk/>
            <pc:sldMk cId="425874256" sldId="2146849434"/>
            <ac:spMk id="70" creationId="{8F025D70-1D3D-3DAC-ABED-497B311B577D}"/>
          </ac:spMkLst>
        </pc:spChg>
        <pc:spChg chg="mod">
          <ac:chgData name="Thurman, Joshua (SOM)" userId="61e880b1-c07d-4db7-9fa1-41fd083a3315" providerId="ADAL" clId="{18D7E079-2D71-5220-8C60-F909EDFC3F42}" dt="2026-05-18T22:03:41.173" v="730" actId="207"/>
          <ac:spMkLst>
            <pc:docMk/>
            <pc:sldMk cId="425874256" sldId="2146849434"/>
            <ac:spMk id="72" creationId="{EA5BE717-8D0B-7FE3-5E43-4A5AC4CA0F70}"/>
          </ac:spMkLst>
        </pc:spChg>
        <pc:spChg chg="mod">
          <ac:chgData name="Thurman, Joshua (SOM)" userId="61e880b1-c07d-4db7-9fa1-41fd083a3315" providerId="ADAL" clId="{18D7E079-2D71-5220-8C60-F909EDFC3F42}" dt="2026-05-18T22:03:41.173" v="730" actId="207"/>
          <ac:spMkLst>
            <pc:docMk/>
            <pc:sldMk cId="425874256" sldId="2146849434"/>
            <ac:spMk id="73" creationId="{AA5797A7-CD80-B7CA-B339-56462AF9F014}"/>
          </ac:spMkLst>
        </pc:spChg>
        <pc:spChg chg="mod">
          <ac:chgData name="Thurman, Joshua (SOM)" userId="61e880b1-c07d-4db7-9fa1-41fd083a3315" providerId="ADAL" clId="{18D7E079-2D71-5220-8C60-F909EDFC3F42}" dt="2026-05-18T22:03:41.173" v="730" actId="207"/>
          <ac:spMkLst>
            <pc:docMk/>
            <pc:sldMk cId="425874256" sldId="2146849434"/>
            <ac:spMk id="74" creationId="{3E89F469-95CC-FD2D-40EA-A35409D4818B}"/>
          </ac:spMkLst>
        </pc:spChg>
        <pc:spChg chg="add mod">
          <ac:chgData name="Thurman, Joshua (SOM)" userId="61e880b1-c07d-4db7-9fa1-41fd083a3315" providerId="ADAL" clId="{18D7E079-2D71-5220-8C60-F909EDFC3F42}" dt="2026-05-18T21:56:29.070" v="466" actId="1076"/>
          <ac:spMkLst>
            <pc:docMk/>
            <pc:sldMk cId="425874256" sldId="2146849434"/>
            <ac:spMk id="75" creationId="{904BBB76-574C-520B-077B-8985E9CE06E9}"/>
          </ac:spMkLst>
        </pc:spChg>
        <pc:spChg chg="add mod">
          <ac:chgData name="Thurman, Joshua (SOM)" userId="61e880b1-c07d-4db7-9fa1-41fd083a3315" providerId="ADAL" clId="{18D7E079-2D71-5220-8C60-F909EDFC3F42}" dt="2026-05-18T21:56:29.070" v="466" actId="1076"/>
          <ac:spMkLst>
            <pc:docMk/>
            <pc:sldMk cId="425874256" sldId="2146849434"/>
            <ac:spMk id="83" creationId="{123B1AC1-955F-16B2-22E7-740EEB465974}"/>
          </ac:spMkLst>
        </pc:spChg>
        <pc:spChg chg="add mod">
          <ac:chgData name="Thurman, Joshua (SOM)" userId="61e880b1-c07d-4db7-9fa1-41fd083a3315" providerId="ADAL" clId="{18D7E079-2D71-5220-8C60-F909EDFC3F42}" dt="2026-05-18T22:08:28.283" v="759" actId="1076"/>
          <ac:spMkLst>
            <pc:docMk/>
            <pc:sldMk cId="425874256" sldId="2146849434"/>
            <ac:spMk id="87" creationId="{76C6AFCF-AFEB-5FEF-643C-C89BF06DF713}"/>
          </ac:spMkLst>
        </pc:spChg>
        <pc:spChg chg="add mod">
          <ac:chgData name="Thurman, Joshua (SOM)" userId="61e880b1-c07d-4db7-9fa1-41fd083a3315" providerId="ADAL" clId="{18D7E079-2D71-5220-8C60-F909EDFC3F42}" dt="2026-05-18T22:01:30.527" v="608" actId="14100"/>
          <ac:spMkLst>
            <pc:docMk/>
            <pc:sldMk cId="425874256" sldId="2146849434"/>
            <ac:spMk id="88" creationId="{6D836681-E90E-6803-363B-3A0F887C0B6E}"/>
          </ac:spMkLst>
        </pc:spChg>
        <pc:grpChg chg="mod">
          <ac:chgData name="Thurman, Joshua (SOM)" userId="61e880b1-c07d-4db7-9fa1-41fd083a3315" providerId="ADAL" clId="{18D7E079-2D71-5220-8C60-F909EDFC3F42}" dt="2026-05-18T22:04:08.081" v="733" actId="207"/>
          <ac:grpSpMkLst>
            <pc:docMk/>
            <pc:sldMk cId="425874256" sldId="2146849434"/>
            <ac:grpSpMk id="47" creationId="{A65CFE9B-7846-891E-E155-3F2CB9F12A8B}"/>
          </ac:grpSpMkLst>
        </pc:grpChg>
      </pc:sldChg>
      <pc:sldChg chg="addSp delSp modSp new mod modTransition">
        <pc:chgData name="Thurman, Joshua (SOM)" userId="61e880b1-c07d-4db7-9fa1-41fd083a3315" providerId="ADAL" clId="{18D7E079-2D71-5220-8C60-F909EDFC3F42}" dt="2026-05-19T00:16:33.497" v="1782"/>
        <pc:sldMkLst>
          <pc:docMk/>
          <pc:sldMk cId="886765400" sldId="2146849435"/>
        </pc:sldMkLst>
        <pc:spChg chg="del">
          <ac:chgData name="Thurman, Joshua (SOM)" userId="61e880b1-c07d-4db7-9fa1-41fd083a3315" providerId="ADAL" clId="{18D7E079-2D71-5220-8C60-F909EDFC3F42}" dt="2026-05-19T00:03:00.651" v="1525" actId="478"/>
          <ac:spMkLst>
            <pc:docMk/>
            <pc:sldMk cId="886765400" sldId="2146849435"/>
            <ac:spMk id="2" creationId="{D5A2356A-AD0F-BB59-68F7-35A16775FB88}"/>
          </ac:spMkLst>
        </pc:spChg>
        <pc:spChg chg="add mod">
          <ac:chgData name="Thurman, Joshua (SOM)" userId="61e880b1-c07d-4db7-9fa1-41fd083a3315" providerId="ADAL" clId="{18D7E079-2D71-5220-8C60-F909EDFC3F42}" dt="2026-05-19T00:16:33.497" v="1782"/>
          <ac:spMkLst>
            <pc:docMk/>
            <pc:sldMk cId="886765400" sldId="2146849435"/>
            <ac:spMk id="3" creationId="{B4955240-7AE5-D0E2-589C-17CD5BB300BC}"/>
          </ac:spMkLst>
        </pc:spChg>
        <pc:spChg chg="add mod">
          <ac:chgData name="Thurman, Joshua (SOM)" userId="61e880b1-c07d-4db7-9fa1-41fd083a3315" providerId="ADAL" clId="{18D7E079-2D71-5220-8C60-F909EDFC3F42}" dt="2026-05-19T00:05:13.424" v="1568" actId="1076"/>
          <ac:spMkLst>
            <pc:docMk/>
            <pc:sldMk cId="886765400" sldId="2146849435"/>
            <ac:spMk id="5" creationId="{E99CABA5-DADB-A38B-B56D-949B1ADCF7D6}"/>
          </ac:spMkLst>
        </pc:spChg>
        <pc:picChg chg="add mod">
          <ac:chgData name="Thurman, Joshua (SOM)" userId="61e880b1-c07d-4db7-9fa1-41fd083a3315" providerId="ADAL" clId="{18D7E079-2D71-5220-8C60-F909EDFC3F42}" dt="2026-05-19T00:05:02.568" v="1564" actId="1037"/>
          <ac:picMkLst>
            <pc:docMk/>
            <pc:sldMk cId="886765400" sldId="2146849435"/>
            <ac:picMk id="4" creationId="{B6A46914-290C-A1E5-9D1D-59FD5B621848}"/>
          </ac:picMkLst>
        </pc:picChg>
      </pc:sldChg>
      <pc:sldChg chg="addSp delSp modSp new mod">
        <pc:chgData name="Thurman, Joshua (SOM)" userId="61e880b1-c07d-4db7-9fa1-41fd083a3315" providerId="ADAL" clId="{18D7E079-2D71-5220-8C60-F909EDFC3F42}" dt="2026-05-18T23:55:11.959" v="1478" actId="20577"/>
        <pc:sldMkLst>
          <pc:docMk/>
          <pc:sldMk cId="789153745" sldId="2146849436"/>
        </pc:sldMkLst>
        <pc:spChg chg="add mod">
          <ac:chgData name="Thurman, Joshua (SOM)" userId="61e880b1-c07d-4db7-9fa1-41fd083a3315" providerId="ADAL" clId="{18D7E079-2D71-5220-8C60-F909EDFC3F42}" dt="2026-05-18T23:55:11.959" v="1478" actId="20577"/>
          <ac:spMkLst>
            <pc:docMk/>
            <pc:sldMk cId="789153745" sldId="2146849436"/>
            <ac:spMk id="5" creationId="{D71D1F67-6279-1900-D7D5-6FA77A076EA2}"/>
          </ac:spMkLst>
        </pc:spChg>
      </pc:sldChg>
      <pc:sldMasterChg chg="delSldLayout">
        <pc:chgData name="Thurman, Joshua (SOM)" userId="61e880b1-c07d-4db7-9fa1-41fd083a3315" providerId="ADAL" clId="{18D7E079-2D71-5220-8C60-F909EDFC3F42}" dt="2026-05-18T21:13:48.132" v="71" actId="2696"/>
        <pc:sldMasterMkLst>
          <pc:docMk/>
          <pc:sldMasterMk cId="212068795" sldId="2147483660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9C2B4-65FC-6246-955E-DAC1C3BD81DD}" type="datetimeFigureOut">
              <a:rPr lang="en-US" smtClean="0"/>
              <a:t>5/20/26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16035D-9FB1-AE40-ABB7-4DEB3D534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3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CE59EF-83BF-1245-9A24-BB3979F6352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7238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489" tIns="45245" rIns="90489" bIns="45245"/>
          <a:lstStyle/>
          <a:p>
            <a:r>
              <a:rPr lang="en-US" dirty="0"/>
              <a:t>Please find your scheduled lectures listed below:</a:t>
            </a:r>
          </a:p>
          <a:p>
            <a:r>
              <a:rPr lang="en-US" dirty="0"/>
              <a:t>• Date: Monday, June 8</a:t>
            </a:r>
          </a:p>
          <a:p>
            <a:r>
              <a:rPr lang="en-US" dirty="0"/>
              <a:t>• Time: 8:45 – 9:30 AM PST</a:t>
            </a:r>
          </a:p>
          <a:p>
            <a:r>
              <a:rPr lang="en-US" dirty="0"/>
              <a:t>• In addition to giving your lecture, please provide:</a:t>
            </a:r>
          </a:p>
          <a:p>
            <a:r>
              <a:rPr lang="en-US" dirty="0"/>
              <a:t>• One to two lecture-specific learning objectives</a:t>
            </a:r>
          </a:p>
          <a:p>
            <a:r>
              <a:rPr lang="en-US" dirty="0"/>
              <a:t>• One to two multiple choice or true/false questions for the pre-/post-tests</a:t>
            </a:r>
          </a:p>
          <a:p>
            <a:r>
              <a:rPr lang="en-US" dirty="0"/>
              <a:t>• PowerPoint presentation slide</a:t>
            </a:r>
          </a:p>
          <a:p>
            <a:r>
              <a:rPr lang="en-US" dirty="0"/>
              <a:t>45 min, 40 slides</a:t>
            </a:r>
          </a:p>
          <a:p>
            <a:pPr eaLnBrk="1" hangingPunct="1"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859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6035D-9FB1-AE40-ABB7-4DEB3D53450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98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7DB3A6-954B-4A4D-96BE-DE3D7641D524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017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A5205-C717-2CD9-8579-5C6A73BC0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DD30E90-7B7D-6C94-3469-AC98991F3D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7DB3A6-954B-4A4D-96BE-DE3D7641D524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27330" name="Rectangle 2">
            <a:extLst>
              <a:ext uri="{FF2B5EF4-FFF2-40B4-BE49-F238E27FC236}">
                <a16:creationId xmlns:a16="http://schemas.microsoft.com/office/drawing/2014/main" id="{69C164C4-0CC5-09D3-E5F3-0A2E1184BD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7331" name="Rectangle 3">
            <a:extLst>
              <a:ext uri="{FF2B5EF4-FFF2-40B4-BE49-F238E27FC236}">
                <a16:creationId xmlns:a16="http://schemas.microsoft.com/office/drawing/2014/main" id="{B4383FE5-B5C7-CDAF-4EF2-B9CA5B6CB0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0290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5CA010-8478-8E4D-B2F2-9D57571F552B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333826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30" tIns="45715" rIns="91430" bIns="45715"/>
          <a:lstStyle/>
          <a:p>
            <a:pPr eaLnBrk="1" hangingPunct="1"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11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6035D-9FB1-AE40-ABB7-4DEB3D53450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74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6035D-9FB1-AE40-ABB7-4DEB3D53450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8559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109C1-7AD5-204A-9AAB-F3DDA093430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55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0109C1-7AD5-204A-9AAB-F3DDA093430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47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16035D-9FB1-AE40-ABB7-4DEB3D53450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0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59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42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3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9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4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59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91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2580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6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5"/>
            <a:ext cx="8560724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825625"/>
            <a:ext cx="8560725" cy="39066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150433B-1556-4C47-B0C5-AAA145F5EB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85275" y="365125"/>
            <a:ext cx="2693988" cy="3367088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AF23CB26-C68B-440D-ABD7-85D9BC7925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85275" y="3895062"/>
            <a:ext cx="2693988" cy="235610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67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7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76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4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99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70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93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63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80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EBAB3B-D781-EC4A-94D3-484D94B40BCC}" type="datetimeFigureOut">
              <a:rPr lang="en-US" smtClean="0"/>
              <a:t>5/20/26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070D73-DC2E-6740-8537-9D1ED3387C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8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google.com/search?q=Veopoz+%28pozelimab-bbfg%29&amp;sca_esv=8fc45dfe74b6bcf0&amp;sxsrf=ANbL-n56LOeOn71O9gcWxxDxKOuVFRNzOQ%3A1772989765533&amp;source=hp&amp;ei=Ra2taazTHpThkPIP4dKiSQ&amp;iflsig=AFdpzrgAAAAAaa27VaoN6S01qEt0A7Lagj6af9quDPcb&amp;ved=2ahUKEwiZ9_PO5ZCTAxUBIUQIHRqmLFYQgK4QegQIAxAI&amp;uact=5&amp;oq=what+are+the+complement+inhibitory+drugs+approved+by+the+fda&amp;gs_lp=Egdnd3Mtd2l6Ijx3aGF0IGFyZSB0aGUgY29tcGxlbWVudCBpbmhpYml0b3J5IGRydWdzIGFwcHJvdmVkIGJ5IHRoZSBmZGEyBRAhGKABSKdKUABY0EhwAHgAkAECmAGpBKABhHOqAQ0wLjE5LjIyLjkuNS4yuAEDyAEA-AEBmAIxoAKvY8ICDhAAGIAEGLEDGIMBGIoFwgIOEC4YgAQYsQMY0QMYxwHCAgUQABiABMICDhAAGIAEGLEDGIMBGMkDwgILEAAYgAQYkgMYigXCAgQQABgDwgILEAAYgAQYsQMYgwHCAgsQLhiABBixAxiDAcICCBAAGIAEGLEDwgIIEC4YgAQYsQPCAgYQABgWGB7CAgsQABiABBiGAxiKBcICCBAAGIAEGKIEwgIFEAAY7wXCAggQABiiBBiJBcICBRAhGKsCwgIFECEYnwWYAwCSBwswLjE0LjIxLjguNqAHkvUCsgcLMC4xNC4yMS44Lja4B69jwgcOMS4xNC4xOS4xMi4yLjHIB9oCgAgA&amp;sclient=gws-wiz&amp;mstk=AUtExfAymcxULaJ-x--BHxYdx28LUDp1hdB1zDajbMaAdHyxvxHllLDj2h9MLixSpSV6s12xle7sEsV8ceOI0RWmoO279aqR8OmZBzHvN4SPWQkLzhvJqDdmJchcpBX6F4OPagMUwrwhAwi00TVrT__kgndISSWhfMfywlGkK4IPqxBfmPI&amp;csui=3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16F164D4-69C5-4D45-B81F-45335BBA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2347913" y="-334328"/>
            <a:ext cx="7496174" cy="752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64833" y="717633"/>
            <a:ext cx="89185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The Complement System: Recent Breakthroughs, Biologics , and Biomarkers</a:t>
            </a:r>
          </a:p>
        </p:txBody>
      </p:sp>
      <p:sp>
        <p:nvSpPr>
          <p:cNvPr id="271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03804" y="4595125"/>
            <a:ext cx="7984392" cy="1752600"/>
          </a:xfrm>
        </p:spPr>
        <p:txBody>
          <a:bodyPr>
            <a:normAutofit/>
          </a:bodyPr>
          <a:lstStyle/>
          <a:p>
            <a:pPr algn="ctr" eaLnBrk="1" hangingPunct="1">
              <a:spcAft>
                <a:spcPts val="0"/>
              </a:spcAft>
              <a:defRPr/>
            </a:pPr>
            <a:r>
              <a:rPr lang="en-US" sz="2400" b="1"/>
              <a:t>Joshua M. Thurman, MD</a:t>
            </a:r>
          </a:p>
          <a:p>
            <a:pPr algn="ctr" eaLnBrk="1" hangingPunct="1">
              <a:spcAft>
                <a:spcPts val="0"/>
              </a:spcAft>
              <a:defRPr/>
            </a:pPr>
            <a:r>
              <a:rPr lang="en-US" sz="2400" b="1"/>
              <a:t>Professor of Medicine and immunology</a:t>
            </a:r>
          </a:p>
          <a:p>
            <a:pPr algn="ctr" eaLnBrk="1" hangingPunct="1">
              <a:spcAft>
                <a:spcPts val="0"/>
              </a:spcAft>
              <a:defRPr/>
            </a:pPr>
            <a:endParaRPr lang="en-US" sz="2400"/>
          </a:p>
          <a:p>
            <a:pPr algn="ctr" eaLnBrk="1" hangingPunct="1">
              <a:spcAft>
                <a:spcPts val="0"/>
              </a:spcAft>
              <a:defRPr/>
            </a:pPr>
            <a:endParaRPr lang="en-US" sz="2400"/>
          </a:p>
        </p:txBody>
      </p:sp>
      <p:pic>
        <p:nvPicPr>
          <p:cNvPr id="5" name="Picture 4" descr="som_cmyk_h1.tif">
            <a:extLst>
              <a:ext uri="{FF2B5EF4-FFF2-40B4-BE49-F238E27FC236}">
                <a16:creationId xmlns:a16="http://schemas.microsoft.com/office/drawing/2014/main" id="{05003879-F93F-C54C-8D5E-0841BCD2FBD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347725"/>
            <a:ext cx="269557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844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8B5F13-9594-2CC8-81A8-05128319EE66}"/>
              </a:ext>
            </a:extLst>
          </p:cNvPr>
          <p:cNvSpPr txBox="1"/>
          <p:nvPr/>
        </p:nvSpPr>
        <p:spPr>
          <a:xfrm>
            <a:off x="10147254" y="1170130"/>
            <a:ext cx="991553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Adipocytes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72E08025-356C-9CBE-5130-4C6B562BDD28}"/>
              </a:ext>
            </a:extLst>
          </p:cNvPr>
          <p:cNvSpPr/>
          <p:nvPr/>
        </p:nvSpPr>
        <p:spPr>
          <a:xfrm rot="17631924" flipV="1">
            <a:off x="5267824" y="2660196"/>
            <a:ext cx="1722718" cy="1565274"/>
          </a:xfrm>
          <a:prstGeom prst="arc">
            <a:avLst>
              <a:gd name="adj1" fmla="val 17660516"/>
              <a:gd name="adj2" fmla="val 0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91E9E2C6-2ECB-D4FB-F6B9-7731C00EFAE3}"/>
              </a:ext>
            </a:extLst>
          </p:cNvPr>
          <p:cNvSpPr/>
          <p:nvPr/>
        </p:nvSpPr>
        <p:spPr>
          <a:xfrm rot="5400000" flipH="1" flipV="1">
            <a:off x="4474700" y="2613291"/>
            <a:ext cx="3219446" cy="2814554"/>
          </a:xfrm>
          <a:prstGeom prst="arc">
            <a:avLst>
              <a:gd name="adj1" fmla="val 17270744"/>
              <a:gd name="adj2" fmla="val 0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01525B2-52BA-EC13-CA6A-0C5C1DFDBB98}"/>
              </a:ext>
            </a:extLst>
          </p:cNvPr>
          <p:cNvSpPr/>
          <p:nvPr/>
        </p:nvSpPr>
        <p:spPr>
          <a:xfrm>
            <a:off x="3455145" y="4105685"/>
            <a:ext cx="2551814" cy="25730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CC9C26E-B46F-287E-CFCA-DB8726471A70}"/>
              </a:ext>
            </a:extLst>
          </p:cNvPr>
          <p:cNvSpPr/>
          <p:nvPr/>
        </p:nvSpPr>
        <p:spPr>
          <a:xfrm>
            <a:off x="6006959" y="4084420"/>
            <a:ext cx="2551814" cy="25730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B131F65-C5CB-2875-EBE0-DFA523140419}"/>
              </a:ext>
            </a:extLst>
          </p:cNvPr>
          <p:cNvSpPr/>
          <p:nvPr/>
        </p:nvSpPr>
        <p:spPr>
          <a:xfrm>
            <a:off x="8558773" y="4084420"/>
            <a:ext cx="2551814" cy="257308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2E939A-232B-75DB-35F8-3A2F4CE76963}"/>
              </a:ext>
            </a:extLst>
          </p:cNvPr>
          <p:cNvCxnSpPr>
            <a:cxnSpLocks/>
          </p:cNvCxnSpPr>
          <p:nvPr/>
        </p:nvCxnSpPr>
        <p:spPr>
          <a:xfrm flipV="1">
            <a:off x="3292726" y="6678766"/>
            <a:ext cx="8073042" cy="31013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3FE3859-133B-42EB-FE21-F231B2F4F5F2}"/>
              </a:ext>
            </a:extLst>
          </p:cNvPr>
          <p:cNvSpPr/>
          <p:nvPr/>
        </p:nvSpPr>
        <p:spPr>
          <a:xfrm rot="10800000">
            <a:off x="4125167" y="5648325"/>
            <a:ext cx="1201308" cy="796524"/>
          </a:xfrm>
          <a:prstGeom prst="ellipse">
            <a:avLst/>
          </a:prstGeom>
          <a:solidFill>
            <a:srgbClr val="6E686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1284B74-FB7D-4CA4-3F67-603739CCFCA8}"/>
              </a:ext>
            </a:extLst>
          </p:cNvPr>
          <p:cNvSpPr/>
          <p:nvPr/>
        </p:nvSpPr>
        <p:spPr>
          <a:xfrm rot="10800000">
            <a:off x="6676981" y="5648325"/>
            <a:ext cx="1201308" cy="796524"/>
          </a:xfrm>
          <a:prstGeom prst="ellipse">
            <a:avLst/>
          </a:prstGeom>
          <a:solidFill>
            <a:srgbClr val="6E686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A5C7E7-9E33-1579-DEE4-DAD244937FE4}"/>
              </a:ext>
            </a:extLst>
          </p:cNvPr>
          <p:cNvSpPr/>
          <p:nvPr/>
        </p:nvSpPr>
        <p:spPr>
          <a:xfrm rot="10800000">
            <a:off x="9239257" y="5648325"/>
            <a:ext cx="1201308" cy="796524"/>
          </a:xfrm>
          <a:prstGeom prst="ellipse">
            <a:avLst/>
          </a:prstGeom>
          <a:solidFill>
            <a:srgbClr val="6E686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xplosion 2 12">
            <a:extLst>
              <a:ext uri="{FF2B5EF4-FFF2-40B4-BE49-F238E27FC236}">
                <a16:creationId xmlns:a16="http://schemas.microsoft.com/office/drawing/2014/main" id="{75A7CACA-D1D2-E7AA-07DF-4A1EB1522F6C}"/>
              </a:ext>
            </a:extLst>
          </p:cNvPr>
          <p:cNvSpPr/>
          <p:nvPr/>
        </p:nvSpPr>
        <p:spPr>
          <a:xfrm>
            <a:off x="1119299" y="1968510"/>
            <a:ext cx="1063256" cy="1414131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0E48C887-578A-018C-3888-F960B06B722C}"/>
              </a:ext>
            </a:extLst>
          </p:cNvPr>
          <p:cNvSpPr/>
          <p:nvPr/>
        </p:nvSpPr>
        <p:spPr>
          <a:xfrm rot="11463623">
            <a:off x="2487956" y="1694730"/>
            <a:ext cx="1267103" cy="1719483"/>
          </a:xfrm>
          <a:prstGeom prst="arc">
            <a:avLst>
              <a:gd name="adj1" fmla="val 17996697"/>
              <a:gd name="adj2" fmla="val 0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9A1AC0-BA93-9E5B-B90E-BB9CEDC2EBE0}"/>
              </a:ext>
            </a:extLst>
          </p:cNvPr>
          <p:cNvSpPr txBox="1"/>
          <p:nvPr/>
        </p:nvSpPr>
        <p:spPr>
          <a:xfrm>
            <a:off x="2243659" y="199047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99CEB01-A8B9-D4D6-1543-FD2283CE4C59}"/>
              </a:ext>
            </a:extLst>
          </p:cNvPr>
          <p:cNvSpPr/>
          <p:nvPr/>
        </p:nvSpPr>
        <p:spPr>
          <a:xfrm>
            <a:off x="2311221" y="1993735"/>
            <a:ext cx="365760" cy="3657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261252-F817-A221-6935-5E66C85E2DB0}"/>
              </a:ext>
            </a:extLst>
          </p:cNvPr>
          <p:cNvSpPr txBox="1"/>
          <p:nvPr/>
        </p:nvSpPr>
        <p:spPr>
          <a:xfrm>
            <a:off x="2280669" y="2018668"/>
            <a:ext cx="365760" cy="365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23BF803-52B0-0F55-E7DB-B6DFE6777A98}"/>
              </a:ext>
            </a:extLst>
          </p:cNvPr>
          <p:cNvSpPr/>
          <p:nvPr/>
        </p:nvSpPr>
        <p:spPr>
          <a:xfrm>
            <a:off x="2911524" y="3185025"/>
            <a:ext cx="92173" cy="7758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7F8175-F53A-C6E2-38DB-36010B42C707}"/>
              </a:ext>
            </a:extLst>
          </p:cNvPr>
          <p:cNvSpPr txBox="1"/>
          <p:nvPr/>
        </p:nvSpPr>
        <p:spPr>
          <a:xfrm>
            <a:off x="2840195" y="2911678"/>
            <a:ext cx="502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C3a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EB13DF-90C7-6F41-5660-144C1BAB7520}"/>
              </a:ext>
            </a:extLst>
          </p:cNvPr>
          <p:cNvSpPr/>
          <p:nvPr/>
        </p:nvSpPr>
        <p:spPr>
          <a:xfrm>
            <a:off x="2488255" y="3157746"/>
            <a:ext cx="365760" cy="3657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127BBA-34AF-1D6A-870B-D3B22571E9AD}"/>
              </a:ext>
            </a:extLst>
          </p:cNvPr>
          <p:cNvSpPr/>
          <p:nvPr/>
        </p:nvSpPr>
        <p:spPr>
          <a:xfrm>
            <a:off x="2620113" y="3168549"/>
            <a:ext cx="109728" cy="1097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F54EEA-0D94-0746-ABD2-EFD80F9C2060}"/>
              </a:ext>
            </a:extLst>
          </p:cNvPr>
          <p:cNvSpPr txBox="1"/>
          <p:nvPr/>
        </p:nvSpPr>
        <p:spPr>
          <a:xfrm>
            <a:off x="2417700" y="3225334"/>
            <a:ext cx="506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C3b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E7D8559-7134-671E-9F4D-5A9C6EADF5E4}"/>
              </a:ext>
            </a:extLst>
          </p:cNvPr>
          <p:cNvSpPr txBox="1"/>
          <p:nvPr/>
        </p:nvSpPr>
        <p:spPr>
          <a:xfrm>
            <a:off x="1308839" y="2522187"/>
            <a:ext cx="139653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Fluid phase</a:t>
            </a:r>
          </a:p>
        </p:txBody>
      </p:sp>
      <p:sp>
        <p:nvSpPr>
          <p:cNvPr id="24" name="Explosion 2 23">
            <a:extLst>
              <a:ext uri="{FF2B5EF4-FFF2-40B4-BE49-F238E27FC236}">
                <a16:creationId xmlns:a16="http://schemas.microsoft.com/office/drawing/2014/main" id="{C849E2DB-2402-222F-E2A4-ECFEA4DACF4B}"/>
              </a:ext>
            </a:extLst>
          </p:cNvPr>
          <p:cNvSpPr/>
          <p:nvPr/>
        </p:nvSpPr>
        <p:spPr>
          <a:xfrm rot="3369975">
            <a:off x="4200775" y="3349548"/>
            <a:ext cx="1063256" cy="1414131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C5C6A3-0911-42CB-640B-B2DDA8688A02}"/>
              </a:ext>
            </a:extLst>
          </p:cNvPr>
          <p:cNvSpPr txBox="1"/>
          <p:nvPr/>
        </p:nvSpPr>
        <p:spPr>
          <a:xfrm>
            <a:off x="3700743" y="3674114"/>
            <a:ext cx="99751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Surface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A4A44A8-F8DB-280C-CED5-39E99B1A04C3}"/>
              </a:ext>
            </a:extLst>
          </p:cNvPr>
          <p:cNvSpPr/>
          <p:nvPr/>
        </p:nvSpPr>
        <p:spPr>
          <a:xfrm>
            <a:off x="8610310" y="4412923"/>
            <a:ext cx="1362044" cy="1247743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59AA33E-7402-985D-3356-6465EE1F2F2C}"/>
              </a:ext>
            </a:extLst>
          </p:cNvPr>
          <p:cNvSpPr/>
          <p:nvPr/>
        </p:nvSpPr>
        <p:spPr>
          <a:xfrm>
            <a:off x="9288239" y="4729602"/>
            <a:ext cx="365760" cy="3657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718AE79-73DF-5EE9-5A87-3CDDB95C508C}"/>
              </a:ext>
            </a:extLst>
          </p:cNvPr>
          <p:cNvSpPr/>
          <p:nvPr/>
        </p:nvSpPr>
        <p:spPr>
          <a:xfrm>
            <a:off x="9420097" y="4740405"/>
            <a:ext cx="109728" cy="1097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0D8EB7-AB9A-8408-11A4-1901B8492E77}"/>
              </a:ext>
            </a:extLst>
          </p:cNvPr>
          <p:cNvSpPr txBox="1"/>
          <p:nvPr/>
        </p:nvSpPr>
        <p:spPr>
          <a:xfrm>
            <a:off x="9217684" y="4797190"/>
            <a:ext cx="506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C3b</a:t>
            </a:r>
          </a:p>
        </p:txBody>
      </p:sp>
      <p:sp>
        <p:nvSpPr>
          <p:cNvPr id="36" name="Explosion 2 35">
            <a:extLst>
              <a:ext uri="{FF2B5EF4-FFF2-40B4-BE49-F238E27FC236}">
                <a16:creationId xmlns:a16="http://schemas.microsoft.com/office/drawing/2014/main" id="{85A0E604-0AC3-8B9E-71D5-B8A4A1A57B26}"/>
              </a:ext>
            </a:extLst>
          </p:cNvPr>
          <p:cNvSpPr/>
          <p:nvPr/>
        </p:nvSpPr>
        <p:spPr>
          <a:xfrm rot="3369975">
            <a:off x="8656938" y="4920011"/>
            <a:ext cx="1063256" cy="1414131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Explosion 2 36">
            <a:extLst>
              <a:ext uri="{FF2B5EF4-FFF2-40B4-BE49-F238E27FC236}">
                <a16:creationId xmlns:a16="http://schemas.microsoft.com/office/drawing/2014/main" id="{95A2D7F0-3AF1-B949-721A-2F4E5DB2C7CB}"/>
              </a:ext>
            </a:extLst>
          </p:cNvPr>
          <p:cNvSpPr/>
          <p:nvPr/>
        </p:nvSpPr>
        <p:spPr>
          <a:xfrm rot="3369975">
            <a:off x="6608773" y="3184777"/>
            <a:ext cx="1063256" cy="1414131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06FE260-0FA1-61C1-FFD2-586690503C18}"/>
              </a:ext>
            </a:extLst>
          </p:cNvPr>
          <p:cNvSpPr txBox="1"/>
          <p:nvPr/>
        </p:nvSpPr>
        <p:spPr>
          <a:xfrm>
            <a:off x="8707977" y="6130305"/>
            <a:ext cx="1336456" cy="36933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Intracellular</a:t>
            </a: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5F652CCC-4F75-DB0D-E1BA-91BBA4BD7201}"/>
              </a:ext>
            </a:extLst>
          </p:cNvPr>
          <p:cNvSpPr/>
          <p:nvPr/>
        </p:nvSpPr>
        <p:spPr>
          <a:xfrm rot="8648592">
            <a:off x="8793847" y="3852998"/>
            <a:ext cx="1272017" cy="1417637"/>
          </a:xfrm>
          <a:prstGeom prst="arc">
            <a:avLst>
              <a:gd name="adj1" fmla="val 19306992"/>
              <a:gd name="adj2" fmla="val 0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9F79ADB-3062-E589-29B5-A3896B27BB1E}"/>
              </a:ext>
            </a:extLst>
          </p:cNvPr>
          <p:cNvSpPr txBox="1"/>
          <p:nvPr/>
        </p:nvSpPr>
        <p:spPr>
          <a:xfrm>
            <a:off x="8630704" y="4705754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C3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3CE56C4-A853-94AD-1048-A9C29568001A}"/>
              </a:ext>
            </a:extLst>
          </p:cNvPr>
          <p:cNvSpPr/>
          <p:nvPr/>
        </p:nvSpPr>
        <p:spPr>
          <a:xfrm>
            <a:off x="8698266" y="4709018"/>
            <a:ext cx="365760" cy="3657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84686AB-793F-6125-C3A8-4DCAD3925FE0}"/>
              </a:ext>
            </a:extLst>
          </p:cNvPr>
          <p:cNvSpPr txBox="1"/>
          <p:nvPr/>
        </p:nvSpPr>
        <p:spPr>
          <a:xfrm>
            <a:off x="8667714" y="4733951"/>
            <a:ext cx="365760" cy="365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C3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65CFE9B-7846-891E-E155-3F2CB9F12A8B}"/>
              </a:ext>
            </a:extLst>
          </p:cNvPr>
          <p:cNvGrpSpPr/>
          <p:nvPr/>
        </p:nvGrpSpPr>
        <p:grpSpPr>
          <a:xfrm rot="15957392">
            <a:off x="10295150" y="4825058"/>
            <a:ext cx="764029" cy="506640"/>
            <a:chOff x="6201040" y="2107102"/>
            <a:chExt cx="1150326" cy="571804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476433E9-4AEC-EDF6-D626-1FFFD64BA3C7}"/>
                </a:ext>
              </a:extLst>
            </p:cNvPr>
            <p:cNvSpPr/>
            <p:nvPr/>
          </p:nvSpPr>
          <p:spPr>
            <a:xfrm>
              <a:off x="6201040" y="2107102"/>
              <a:ext cx="1150326" cy="571804"/>
            </a:xfrm>
            <a:custGeom>
              <a:avLst/>
              <a:gdLst>
                <a:gd name="connsiteX0" fmla="*/ 78316 w 1150326"/>
                <a:gd name="connsiteY0" fmla="*/ 228904 h 482128"/>
                <a:gd name="connsiteX1" fmla="*/ 528373 w 1150326"/>
                <a:gd name="connsiteY1" fmla="*/ 304 h 482128"/>
                <a:gd name="connsiteX2" fmla="*/ 1085585 w 1150326"/>
                <a:gd name="connsiteY2" fmla="*/ 186042 h 482128"/>
                <a:gd name="connsiteX3" fmla="*/ 1121304 w 1150326"/>
                <a:gd name="connsiteY3" fmla="*/ 436073 h 482128"/>
                <a:gd name="connsiteX4" fmla="*/ 928423 w 1150326"/>
                <a:gd name="connsiteY4" fmla="*/ 478936 h 482128"/>
                <a:gd name="connsiteX5" fmla="*/ 642673 w 1150326"/>
                <a:gd name="connsiteY5" fmla="*/ 393211 h 482128"/>
                <a:gd name="connsiteX6" fmla="*/ 456935 w 1150326"/>
                <a:gd name="connsiteY6" fmla="*/ 386067 h 482128"/>
                <a:gd name="connsiteX7" fmla="*/ 235479 w 1150326"/>
                <a:gd name="connsiteY7" fmla="*/ 471792 h 482128"/>
                <a:gd name="connsiteX8" fmla="*/ 14023 w 1150326"/>
                <a:gd name="connsiteY8" fmla="*/ 450361 h 482128"/>
                <a:gd name="connsiteX9" fmla="*/ 78316 w 1150326"/>
                <a:gd name="connsiteY9" fmla="*/ 228904 h 48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50326" h="482128">
                  <a:moveTo>
                    <a:pt x="78316" y="228904"/>
                  </a:moveTo>
                  <a:cubicBezTo>
                    <a:pt x="164041" y="153895"/>
                    <a:pt x="360495" y="7448"/>
                    <a:pt x="528373" y="304"/>
                  </a:cubicBezTo>
                  <a:cubicBezTo>
                    <a:pt x="696251" y="-6840"/>
                    <a:pt x="986763" y="113414"/>
                    <a:pt x="1085585" y="186042"/>
                  </a:cubicBezTo>
                  <a:cubicBezTo>
                    <a:pt x="1184407" y="258670"/>
                    <a:pt x="1147498" y="387257"/>
                    <a:pt x="1121304" y="436073"/>
                  </a:cubicBezTo>
                  <a:cubicBezTo>
                    <a:pt x="1095110" y="484889"/>
                    <a:pt x="1008195" y="486080"/>
                    <a:pt x="928423" y="478936"/>
                  </a:cubicBezTo>
                  <a:cubicBezTo>
                    <a:pt x="848651" y="471792"/>
                    <a:pt x="721254" y="408689"/>
                    <a:pt x="642673" y="393211"/>
                  </a:cubicBezTo>
                  <a:cubicBezTo>
                    <a:pt x="564092" y="377733"/>
                    <a:pt x="524801" y="372970"/>
                    <a:pt x="456935" y="386067"/>
                  </a:cubicBezTo>
                  <a:cubicBezTo>
                    <a:pt x="389069" y="399164"/>
                    <a:pt x="309298" y="461076"/>
                    <a:pt x="235479" y="471792"/>
                  </a:cubicBezTo>
                  <a:cubicBezTo>
                    <a:pt x="161660" y="482508"/>
                    <a:pt x="40217" y="488461"/>
                    <a:pt x="14023" y="450361"/>
                  </a:cubicBezTo>
                  <a:cubicBezTo>
                    <a:pt x="-12171" y="412261"/>
                    <a:pt x="-7409" y="303913"/>
                    <a:pt x="78316" y="228904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93F714A-A594-7EAD-0BF7-18B8C072697C}"/>
                </a:ext>
              </a:extLst>
            </p:cNvPr>
            <p:cNvSpPr/>
            <p:nvPr/>
          </p:nvSpPr>
          <p:spPr>
            <a:xfrm>
              <a:off x="6265037" y="2221490"/>
              <a:ext cx="1024446" cy="380085"/>
            </a:xfrm>
            <a:custGeom>
              <a:avLst/>
              <a:gdLst>
                <a:gd name="connsiteX0" fmla="*/ 285782 w 1024446"/>
                <a:gd name="connsiteY0" fmla="*/ 50223 h 380085"/>
                <a:gd name="connsiteX1" fmla="*/ 378651 w 1024446"/>
                <a:gd name="connsiteY1" fmla="*/ 216 h 380085"/>
                <a:gd name="connsiteX2" fmla="*/ 407226 w 1024446"/>
                <a:gd name="connsiteY2" fmla="*/ 71654 h 380085"/>
                <a:gd name="connsiteX3" fmla="*/ 442944 w 1024446"/>
                <a:gd name="connsiteY3" fmla="*/ 7360 h 380085"/>
                <a:gd name="connsiteX4" fmla="*/ 564388 w 1024446"/>
                <a:gd name="connsiteY4" fmla="*/ 7360 h 380085"/>
                <a:gd name="connsiteX5" fmla="*/ 628682 w 1024446"/>
                <a:gd name="connsiteY5" fmla="*/ 7360 h 380085"/>
                <a:gd name="connsiteX6" fmla="*/ 621538 w 1024446"/>
                <a:gd name="connsiteY6" fmla="*/ 71654 h 380085"/>
                <a:gd name="connsiteX7" fmla="*/ 621538 w 1024446"/>
                <a:gd name="connsiteY7" fmla="*/ 107373 h 380085"/>
                <a:gd name="connsiteX8" fmla="*/ 657257 w 1024446"/>
                <a:gd name="connsiteY8" fmla="*/ 128804 h 380085"/>
                <a:gd name="connsiteX9" fmla="*/ 707263 w 1024446"/>
                <a:gd name="connsiteY9" fmla="*/ 50223 h 380085"/>
                <a:gd name="connsiteX10" fmla="*/ 871569 w 1024446"/>
                <a:gd name="connsiteY10" fmla="*/ 93085 h 380085"/>
                <a:gd name="connsiteX11" fmla="*/ 850138 w 1024446"/>
                <a:gd name="connsiteY11" fmla="*/ 200241 h 380085"/>
                <a:gd name="connsiteX12" fmla="*/ 950151 w 1024446"/>
                <a:gd name="connsiteY12" fmla="*/ 164523 h 380085"/>
                <a:gd name="connsiteX13" fmla="*/ 1021588 w 1024446"/>
                <a:gd name="connsiteY13" fmla="*/ 271679 h 380085"/>
                <a:gd name="connsiteX14" fmla="*/ 1000157 w 1024446"/>
                <a:gd name="connsiteY14" fmla="*/ 343116 h 380085"/>
                <a:gd name="connsiteX15" fmla="*/ 907288 w 1024446"/>
                <a:gd name="connsiteY15" fmla="*/ 378835 h 380085"/>
                <a:gd name="connsiteX16" fmla="*/ 885857 w 1024446"/>
                <a:gd name="connsiteY16" fmla="*/ 300254 h 380085"/>
                <a:gd name="connsiteX17" fmla="*/ 828707 w 1024446"/>
                <a:gd name="connsiteY17" fmla="*/ 321685 h 380085"/>
                <a:gd name="connsiteX18" fmla="*/ 792988 w 1024446"/>
                <a:gd name="connsiteY18" fmla="*/ 364548 h 380085"/>
                <a:gd name="connsiteX19" fmla="*/ 642969 w 1024446"/>
                <a:gd name="connsiteY19" fmla="*/ 321685 h 380085"/>
                <a:gd name="connsiteX20" fmla="*/ 607251 w 1024446"/>
                <a:gd name="connsiteY20" fmla="*/ 200241 h 380085"/>
                <a:gd name="connsiteX21" fmla="*/ 535813 w 1024446"/>
                <a:gd name="connsiteY21" fmla="*/ 228816 h 380085"/>
                <a:gd name="connsiteX22" fmla="*/ 521526 w 1024446"/>
                <a:gd name="connsiteY22" fmla="*/ 271679 h 380085"/>
                <a:gd name="connsiteX23" fmla="*/ 350076 w 1024446"/>
                <a:gd name="connsiteY23" fmla="*/ 300254 h 380085"/>
                <a:gd name="connsiteX24" fmla="*/ 335788 w 1024446"/>
                <a:gd name="connsiteY24" fmla="*/ 207385 h 380085"/>
                <a:gd name="connsiteX25" fmla="*/ 271494 w 1024446"/>
                <a:gd name="connsiteY25" fmla="*/ 221673 h 380085"/>
                <a:gd name="connsiteX26" fmla="*/ 264351 w 1024446"/>
                <a:gd name="connsiteY26" fmla="*/ 307398 h 380085"/>
                <a:gd name="connsiteX27" fmla="*/ 164338 w 1024446"/>
                <a:gd name="connsiteY27" fmla="*/ 371691 h 380085"/>
                <a:gd name="connsiteX28" fmla="*/ 157194 w 1024446"/>
                <a:gd name="connsiteY28" fmla="*/ 278823 h 380085"/>
                <a:gd name="connsiteX29" fmla="*/ 57182 w 1024446"/>
                <a:gd name="connsiteY29" fmla="*/ 314541 h 380085"/>
                <a:gd name="connsiteX30" fmla="*/ 32 w 1024446"/>
                <a:gd name="connsiteY30" fmla="*/ 321685 h 380085"/>
                <a:gd name="connsiteX31" fmla="*/ 64326 w 1024446"/>
                <a:gd name="connsiteY31" fmla="*/ 207385 h 380085"/>
                <a:gd name="connsiteX32" fmla="*/ 142907 w 1024446"/>
                <a:gd name="connsiteY32" fmla="*/ 128804 h 380085"/>
                <a:gd name="connsiteX33" fmla="*/ 221488 w 1024446"/>
                <a:gd name="connsiteY33" fmla="*/ 193098 h 380085"/>
                <a:gd name="connsiteX34" fmla="*/ 257207 w 1024446"/>
                <a:gd name="connsiteY34" fmla="*/ 164523 h 380085"/>
                <a:gd name="connsiteX35" fmla="*/ 221488 w 1024446"/>
                <a:gd name="connsiteY35" fmla="*/ 71654 h 380085"/>
                <a:gd name="connsiteX36" fmla="*/ 285782 w 1024446"/>
                <a:gd name="connsiteY36" fmla="*/ 50223 h 380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24446" h="380085">
                  <a:moveTo>
                    <a:pt x="285782" y="50223"/>
                  </a:moveTo>
                  <a:cubicBezTo>
                    <a:pt x="311976" y="38317"/>
                    <a:pt x="358410" y="-3356"/>
                    <a:pt x="378651" y="216"/>
                  </a:cubicBezTo>
                  <a:cubicBezTo>
                    <a:pt x="398892" y="3788"/>
                    <a:pt x="396511" y="70463"/>
                    <a:pt x="407226" y="71654"/>
                  </a:cubicBezTo>
                  <a:cubicBezTo>
                    <a:pt x="417941" y="72845"/>
                    <a:pt x="416750" y="18076"/>
                    <a:pt x="442944" y="7360"/>
                  </a:cubicBezTo>
                  <a:cubicBezTo>
                    <a:pt x="469138" y="-3356"/>
                    <a:pt x="564388" y="7360"/>
                    <a:pt x="564388" y="7360"/>
                  </a:cubicBezTo>
                  <a:cubicBezTo>
                    <a:pt x="595344" y="7360"/>
                    <a:pt x="619157" y="-3356"/>
                    <a:pt x="628682" y="7360"/>
                  </a:cubicBezTo>
                  <a:cubicBezTo>
                    <a:pt x="638207" y="18076"/>
                    <a:pt x="621538" y="71654"/>
                    <a:pt x="621538" y="71654"/>
                  </a:cubicBezTo>
                  <a:cubicBezTo>
                    <a:pt x="620347" y="88323"/>
                    <a:pt x="621538" y="107373"/>
                    <a:pt x="621538" y="107373"/>
                  </a:cubicBezTo>
                  <a:cubicBezTo>
                    <a:pt x="627491" y="116898"/>
                    <a:pt x="642970" y="138329"/>
                    <a:pt x="657257" y="128804"/>
                  </a:cubicBezTo>
                  <a:cubicBezTo>
                    <a:pt x="671544" y="119279"/>
                    <a:pt x="671544" y="56176"/>
                    <a:pt x="707263" y="50223"/>
                  </a:cubicBezTo>
                  <a:cubicBezTo>
                    <a:pt x="742982" y="44270"/>
                    <a:pt x="847756" y="68082"/>
                    <a:pt x="871569" y="93085"/>
                  </a:cubicBezTo>
                  <a:cubicBezTo>
                    <a:pt x="895382" y="118088"/>
                    <a:pt x="837041" y="188335"/>
                    <a:pt x="850138" y="200241"/>
                  </a:cubicBezTo>
                  <a:cubicBezTo>
                    <a:pt x="863235" y="212147"/>
                    <a:pt x="921576" y="152617"/>
                    <a:pt x="950151" y="164523"/>
                  </a:cubicBezTo>
                  <a:cubicBezTo>
                    <a:pt x="978726" y="176429"/>
                    <a:pt x="1013254" y="241914"/>
                    <a:pt x="1021588" y="271679"/>
                  </a:cubicBezTo>
                  <a:cubicBezTo>
                    <a:pt x="1029922" y="301445"/>
                    <a:pt x="1019207" y="325257"/>
                    <a:pt x="1000157" y="343116"/>
                  </a:cubicBezTo>
                  <a:cubicBezTo>
                    <a:pt x="981107" y="360975"/>
                    <a:pt x="926338" y="385979"/>
                    <a:pt x="907288" y="378835"/>
                  </a:cubicBezTo>
                  <a:cubicBezTo>
                    <a:pt x="888238" y="371691"/>
                    <a:pt x="898954" y="309779"/>
                    <a:pt x="885857" y="300254"/>
                  </a:cubicBezTo>
                  <a:cubicBezTo>
                    <a:pt x="872760" y="290729"/>
                    <a:pt x="828707" y="321685"/>
                    <a:pt x="828707" y="321685"/>
                  </a:cubicBezTo>
                  <a:cubicBezTo>
                    <a:pt x="813229" y="332401"/>
                    <a:pt x="823944" y="364548"/>
                    <a:pt x="792988" y="364548"/>
                  </a:cubicBezTo>
                  <a:cubicBezTo>
                    <a:pt x="762032" y="364548"/>
                    <a:pt x="673925" y="349069"/>
                    <a:pt x="642969" y="321685"/>
                  </a:cubicBezTo>
                  <a:cubicBezTo>
                    <a:pt x="612013" y="294301"/>
                    <a:pt x="625110" y="215719"/>
                    <a:pt x="607251" y="200241"/>
                  </a:cubicBezTo>
                  <a:cubicBezTo>
                    <a:pt x="589392" y="184763"/>
                    <a:pt x="550100" y="216910"/>
                    <a:pt x="535813" y="228816"/>
                  </a:cubicBezTo>
                  <a:cubicBezTo>
                    <a:pt x="521526" y="240722"/>
                    <a:pt x="552482" y="259773"/>
                    <a:pt x="521526" y="271679"/>
                  </a:cubicBezTo>
                  <a:cubicBezTo>
                    <a:pt x="490570" y="283585"/>
                    <a:pt x="381032" y="310970"/>
                    <a:pt x="350076" y="300254"/>
                  </a:cubicBezTo>
                  <a:cubicBezTo>
                    <a:pt x="319120" y="289538"/>
                    <a:pt x="348885" y="220482"/>
                    <a:pt x="335788" y="207385"/>
                  </a:cubicBezTo>
                  <a:cubicBezTo>
                    <a:pt x="322691" y="194288"/>
                    <a:pt x="283400" y="205004"/>
                    <a:pt x="271494" y="221673"/>
                  </a:cubicBezTo>
                  <a:cubicBezTo>
                    <a:pt x="259588" y="238342"/>
                    <a:pt x="282210" y="282395"/>
                    <a:pt x="264351" y="307398"/>
                  </a:cubicBezTo>
                  <a:cubicBezTo>
                    <a:pt x="246492" y="332401"/>
                    <a:pt x="182197" y="376453"/>
                    <a:pt x="164338" y="371691"/>
                  </a:cubicBezTo>
                  <a:cubicBezTo>
                    <a:pt x="146479" y="366929"/>
                    <a:pt x="175053" y="288348"/>
                    <a:pt x="157194" y="278823"/>
                  </a:cubicBezTo>
                  <a:cubicBezTo>
                    <a:pt x="139335" y="269298"/>
                    <a:pt x="83376" y="307397"/>
                    <a:pt x="57182" y="314541"/>
                  </a:cubicBezTo>
                  <a:cubicBezTo>
                    <a:pt x="30988" y="321685"/>
                    <a:pt x="-1159" y="339544"/>
                    <a:pt x="32" y="321685"/>
                  </a:cubicBezTo>
                  <a:cubicBezTo>
                    <a:pt x="1223" y="303826"/>
                    <a:pt x="40513" y="239532"/>
                    <a:pt x="64326" y="207385"/>
                  </a:cubicBezTo>
                  <a:cubicBezTo>
                    <a:pt x="88139" y="175238"/>
                    <a:pt x="116713" y="131185"/>
                    <a:pt x="142907" y="128804"/>
                  </a:cubicBezTo>
                  <a:cubicBezTo>
                    <a:pt x="169101" y="126423"/>
                    <a:pt x="221488" y="193098"/>
                    <a:pt x="221488" y="193098"/>
                  </a:cubicBezTo>
                  <a:cubicBezTo>
                    <a:pt x="240538" y="199051"/>
                    <a:pt x="257207" y="184764"/>
                    <a:pt x="257207" y="164523"/>
                  </a:cubicBezTo>
                  <a:cubicBezTo>
                    <a:pt x="257207" y="144282"/>
                    <a:pt x="217916" y="93085"/>
                    <a:pt x="221488" y="71654"/>
                  </a:cubicBezTo>
                  <a:cubicBezTo>
                    <a:pt x="225060" y="50223"/>
                    <a:pt x="259588" y="62129"/>
                    <a:pt x="285782" y="50223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Freeform 49">
            <a:extLst>
              <a:ext uri="{FF2B5EF4-FFF2-40B4-BE49-F238E27FC236}">
                <a16:creationId xmlns:a16="http://schemas.microsoft.com/office/drawing/2014/main" id="{876A822D-5C61-A51D-8DB3-99B17DD6B4F1}"/>
              </a:ext>
            </a:extLst>
          </p:cNvPr>
          <p:cNvSpPr/>
          <p:nvPr/>
        </p:nvSpPr>
        <p:spPr>
          <a:xfrm rot="18234399">
            <a:off x="10347745" y="4692933"/>
            <a:ext cx="285226" cy="185444"/>
          </a:xfrm>
          <a:custGeom>
            <a:avLst/>
            <a:gdLst>
              <a:gd name="connsiteX0" fmla="*/ 0 w 463594"/>
              <a:gd name="connsiteY0" fmla="*/ 290967 h 319742"/>
              <a:gd name="connsiteX1" fmla="*/ 60747 w 463594"/>
              <a:gd name="connsiteY1" fmla="*/ 22 h 319742"/>
              <a:gd name="connsiteX2" fmla="*/ 156663 w 463594"/>
              <a:gd name="connsiteY2" fmla="*/ 303756 h 319742"/>
              <a:gd name="connsiteX3" fmla="*/ 223804 w 463594"/>
              <a:gd name="connsiteY3" fmla="*/ 3219 h 319742"/>
              <a:gd name="connsiteX4" fmla="*/ 303734 w 463594"/>
              <a:gd name="connsiteY4" fmla="*/ 310150 h 319742"/>
              <a:gd name="connsiteX5" fmla="*/ 374073 w 463594"/>
              <a:gd name="connsiteY5" fmla="*/ 6416 h 319742"/>
              <a:gd name="connsiteX6" fmla="*/ 463594 w 463594"/>
              <a:gd name="connsiteY6" fmla="*/ 319742 h 31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3594" h="319742">
                <a:moveTo>
                  <a:pt x="0" y="290967"/>
                </a:moveTo>
                <a:cubicBezTo>
                  <a:pt x="17318" y="144428"/>
                  <a:pt x="34636" y="-2110"/>
                  <a:pt x="60747" y="22"/>
                </a:cubicBezTo>
                <a:cubicBezTo>
                  <a:pt x="86858" y="2154"/>
                  <a:pt x="129487" y="303223"/>
                  <a:pt x="156663" y="303756"/>
                </a:cubicBezTo>
                <a:cubicBezTo>
                  <a:pt x="183839" y="304289"/>
                  <a:pt x="199292" y="2153"/>
                  <a:pt x="223804" y="3219"/>
                </a:cubicBezTo>
                <a:cubicBezTo>
                  <a:pt x="248316" y="4285"/>
                  <a:pt x="278689" y="309617"/>
                  <a:pt x="303734" y="310150"/>
                </a:cubicBezTo>
                <a:cubicBezTo>
                  <a:pt x="328779" y="310683"/>
                  <a:pt x="347430" y="4817"/>
                  <a:pt x="374073" y="6416"/>
                </a:cubicBezTo>
                <a:cubicBezTo>
                  <a:pt x="400716" y="8015"/>
                  <a:pt x="439082" y="318676"/>
                  <a:pt x="463594" y="319742"/>
                </a:cubicBez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704655C-7BFB-59F8-F9AD-B7522C332D5E}"/>
              </a:ext>
            </a:extLst>
          </p:cNvPr>
          <p:cNvSpPr txBox="1"/>
          <p:nvPr/>
        </p:nvSpPr>
        <p:spPr>
          <a:xfrm>
            <a:off x="6216229" y="3391646"/>
            <a:ext cx="75822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Local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8C227C8-F0F2-8FA1-48B2-DFC4C0A8D8DF}"/>
              </a:ext>
            </a:extLst>
          </p:cNvPr>
          <p:cNvSpPr txBox="1"/>
          <p:nvPr/>
        </p:nvSpPr>
        <p:spPr>
          <a:xfrm>
            <a:off x="8630704" y="4184427"/>
            <a:ext cx="1018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Endosome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8E4E55-9706-2F46-6A23-4BC039756FE6}"/>
              </a:ext>
            </a:extLst>
          </p:cNvPr>
          <p:cNvSpPr txBox="1"/>
          <p:nvPr/>
        </p:nvSpPr>
        <p:spPr>
          <a:xfrm rot="19278458">
            <a:off x="10127897" y="4423779"/>
            <a:ext cx="611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C3aR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14B62C6-BA64-C2EC-797A-A6C82C713727}"/>
              </a:ext>
            </a:extLst>
          </p:cNvPr>
          <p:cNvSpPr txBox="1"/>
          <p:nvPr/>
        </p:nvSpPr>
        <p:spPr>
          <a:xfrm>
            <a:off x="6252957" y="2148874"/>
            <a:ext cx="359972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Plasma complement proteins</a:t>
            </a:r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5E689404-51D1-9BEE-5068-40B4B7DF2BA2}"/>
              </a:ext>
            </a:extLst>
          </p:cNvPr>
          <p:cNvSpPr/>
          <p:nvPr/>
        </p:nvSpPr>
        <p:spPr>
          <a:xfrm>
            <a:off x="8218586" y="753336"/>
            <a:ext cx="1877022" cy="1326303"/>
          </a:xfrm>
          <a:custGeom>
            <a:avLst/>
            <a:gdLst>
              <a:gd name="connsiteX0" fmla="*/ 333972 w 2075714"/>
              <a:gd name="connsiteY0" fmla="*/ 26726 h 955705"/>
              <a:gd name="connsiteX1" fmla="*/ 1669853 w 2075714"/>
              <a:gd name="connsiteY1" fmla="*/ 12439 h 955705"/>
              <a:gd name="connsiteX2" fmla="*/ 2005609 w 2075714"/>
              <a:gd name="connsiteY2" fmla="*/ 183889 h 955705"/>
              <a:gd name="connsiteX3" fmla="*/ 483991 w 2075714"/>
              <a:gd name="connsiteY3" fmla="*/ 912551 h 955705"/>
              <a:gd name="connsiteX4" fmla="*/ 83941 w 2075714"/>
              <a:gd name="connsiteY4" fmla="*/ 791108 h 955705"/>
              <a:gd name="connsiteX5" fmla="*/ 33934 w 2075714"/>
              <a:gd name="connsiteY5" fmla="*/ 126739 h 955705"/>
              <a:gd name="connsiteX6" fmla="*/ 491134 w 2075714"/>
              <a:gd name="connsiteY6" fmla="*/ 19583 h 955705"/>
              <a:gd name="connsiteX7" fmla="*/ 491134 w 2075714"/>
              <a:gd name="connsiteY7" fmla="*/ 19583 h 955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5714" h="955705">
                <a:moveTo>
                  <a:pt x="333972" y="26726"/>
                </a:moveTo>
                <a:cubicBezTo>
                  <a:pt x="862609" y="6485"/>
                  <a:pt x="1391247" y="-13755"/>
                  <a:pt x="1669853" y="12439"/>
                </a:cubicBezTo>
                <a:cubicBezTo>
                  <a:pt x="1948459" y="38633"/>
                  <a:pt x="2203253" y="33870"/>
                  <a:pt x="2005609" y="183889"/>
                </a:cubicBezTo>
                <a:cubicBezTo>
                  <a:pt x="1807965" y="333908"/>
                  <a:pt x="804269" y="811348"/>
                  <a:pt x="483991" y="912551"/>
                </a:cubicBezTo>
                <a:cubicBezTo>
                  <a:pt x="163713" y="1013754"/>
                  <a:pt x="158950" y="922077"/>
                  <a:pt x="83941" y="791108"/>
                </a:cubicBezTo>
                <a:cubicBezTo>
                  <a:pt x="8932" y="660139"/>
                  <a:pt x="-33931" y="255326"/>
                  <a:pt x="33934" y="126739"/>
                </a:cubicBezTo>
                <a:cubicBezTo>
                  <a:pt x="101799" y="-1848"/>
                  <a:pt x="491134" y="19583"/>
                  <a:pt x="491134" y="19583"/>
                </a:cubicBezTo>
                <a:lnTo>
                  <a:pt x="491134" y="19583"/>
                </a:lnTo>
              </a:path>
            </a:pathLst>
          </a:custGeom>
          <a:gradFill flip="none" rotWithShape="1">
            <a:gsLst>
              <a:gs pos="20000">
                <a:srgbClr val="941100"/>
              </a:gs>
              <a:gs pos="79000">
                <a:srgbClr val="941100">
                  <a:tint val="44500"/>
                  <a:satMod val="160000"/>
                </a:srgbClr>
              </a:gs>
              <a:gs pos="100000">
                <a:srgbClr val="9411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8E250736-AA62-9B47-FFF5-ED5A0A2F295C}"/>
              </a:ext>
            </a:extLst>
          </p:cNvPr>
          <p:cNvSpPr/>
          <p:nvPr/>
        </p:nvSpPr>
        <p:spPr>
          <a:xfrm>
            <a:off x="9178506" y="746192"/>
            <a:ext cx="153824" cy="851549"/>
          </a:xfrm>
          <a:custGeom>
            <a:avLst/>
            <a:gdLst>
              <a:gd name="connsiteX0" fmla="*/ 2700 w 131287"/>
              <a:gd name="connsiteY0" fmla="*/ 0 h 696822"/>
              <a:gd name="connsiteX1" fmla="*/ 16987 w 131287"/>
              <a:gd name="connsiteY1" fmla="*/ 592931 h 696822"/>
              <a:gd name="connsiteX2" fmla="*/ 131287 w 131287"/>
              <a:gd name="connsiteY2" fmla="*/ 692944 h 69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1287" h="696822">
                <a:moveTo>
                  <a:pt x="2700" y="0"/>
                </a:moveTo>
                <a:cubicBezTo>
                  <a:pt x="-872" y="238720"/>
                  <a:pt x="-4444" y="477440"/>
                  <a:pt x="16987" y="592931"/>
                </a:cubicBezTo>
                <a:cubicBezTo>
                  <a:pt x="38418" y="708422"/>
                  <a:pt x="84852" y="700683"/>
                  <a:pt x="131287" y="692944"/>
                </a:cubicBezTo>
              </a:path>
            </a:pathLst>
          </a:cu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6AFE84A-1545-8E33-4146-42806C9B4FD1}"/>
              </a:ext>
            </a:extLst>
          </p:cNvPr>
          <p:cNvSpPr txBox="1"/>
          <p:nvPr/>
        </p:nvSpPr>
        <p:spPr>
          <a:xfrm>
            <a:off x="8475735" y="817910"/>
            <a:ext cx="551626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Liver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23F35B25-070C-6B8E-0C5E-6172DE263209}"/>
              </a:ext>
            </a:extLst>
          </p:cNvPr>
          <p:cNvSpPr/>
          <p:nvPr/>
        </p:nvSpPr>
        <p:spPr>
          <a:xfrm rot="1129819">
            <a:off x="10078133" y="1474802"/>
            <a:ext cx="647333" cy="727465"/>
          </a:xfrm>
          <a:prstGeom prst="ellipse">
            <a:avLst/>
          </a:prstGeom>
          <a:solidFill>
            <a:srgbClr val="FFC000">
              <a:alpha val="5366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4443A83A-3899-C158-02FC-60F774FA58A6}"/>
              </a:ext>
            </a:extLst>
          </p:cNvPr>
          <p:cNvSpPr/>
          <p:nvPr/>
        </p:nvSpPr>
        <p:spPr>
          <a:xfrm rot="1009867">
            <a:off x="10579740" y="1792393"/>
            <a:ext cx="45719" cy="228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F620E0B-2376-0F0F-5E54-D7C0D8C959E8}"/>
              </a:ext>
            </a:extLst>
          </p:cNvPr>
          <p:cNvSpPr/>
          <p:nvPr/>
        </p:nvSpPr>
        <p:spPr>
          <a:xfrm>
            <a:off x="10241576" y="1568681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2838F5-9B1C-3B62-5F22-1E0C477ED4AA}"/>
              </a:ext>
            </a:extLst>
          </p:cNvPr>
          <p:cNvSpPr/>
          <p:nvPr/>
        </p:nvSpPr>
        <p:spPr>
          <a:xfrm>
            <a:off x="10393976" y="1729548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0B2A8DA-3B9F-BECD-D96C-514F48478511}"/>
              </a:ext>
            </a:extLst>
          </p:cNvPr>
          <p:cNvSpPr/>
          <p:nvPr/>
        </p:nvSpPr>
        <p:spPr>
          <a:xfrm>
            <a:off x="10283908" y="1881948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0DC30C9-BC78-E845-EF0F-9DDA6FDF1C5E}"/>
              </a:ext>
            </a:extLst>
          </p:cNvPr>
          <p:cNvSpPr/>
          <p:nvPr/>
        </p:nvSpPr>
        <p:spPr>
          <a:xfrm>
            <a:off x="10207707" y="2034348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B431D28-89BC-055C-5FED-5C619E9328CF}"/>
              </a:ext>
            </a:extLst>
          </p:cNvPr>
          <p:cNvSpPr/>
          <p:nvPr/>
        </p:nvSpPr>
        <p:spPr>
          <a:xfrm>
            <a:off x="10343173" y="2025881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1D850BA-11ED-40F0-4494-D6749BFF1F24}"/>
              </a:ext>
            </a:extLst>
          </p:cNvPr>
          <p:cNvSpPr/>
          <p:nvPr/>
        </p:nvSpPr>
        <p:spPr>
          <a:xfrm>
            <a:off x="10106106" y="1856545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8896CC9-2C4B-1C12-11C1-688B2AF0BF50}"/>
              </a:ext>
            </a:extLst>
          </p:cNvPr>
          <p:cNvSpPr/>
          <p:nvPr/>
        </p:nvSpPr>
        <p:spPr>
          <a:xfrm>
            <a:off x="10190772" y="1712609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8A3F85F-C88C-C052-F013-BCD5A4D94D6B}"/>
              </a:ext>
            </a:extLst>
          </p:cNvPr>
          <p:cNvSpPr/>
          <p:nvPr/>
        </p:nvSpPr>
        <p:spPr>
          <a:xfrm>
            <a:off x="10444772" y="1560208"/>
            <a:ext cx="82296" cy="73152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A4AFED9-CDB7-7424-B383-E25CDF6580ED}"/>
              </a:ext>
            </a:extLst>
          </p:cNvPr>
          <p:cNvSpPr txBox="1"/>
          <p:nvPr/>
        </p:nvSpPr>
        <p:spPr>
          <a:xfrm>
            <a:off x="10152444" y="2169194"/>
            <a:ext cx="991938" cy="307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Leukocytes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58D5717-36FD-6D7B-FCB8-884084F1377E}"/>
              </a:ext>
            </a:extLst>
          </p:cNvPr>
          <p:cNvSpPr/>
          <p:nvPr/>
        </p:nvSpPr>
        <p:spPr>
          <a:xfrm>
            <a:off x="9963038" y="2417201"/>
            <a:ext cx="487589" cy="516751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F025D70-1D3D-3DAC-ABED-497B311B577D}"/>
              </a:ext>
            </a:extLst>
          </p:cNvPr>
          <p:cNvSpPr/>
          <p:nvPr/>
        </p:nvSpPr>
        <p:spPr>
          <a:xfrm>
            <a:off x="10057356" y="2594691"/>
            <a:ext cx="306456" cy="2460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76E739A-8E9A-BC32-439F-0412C9D333CF}"/>
              </a:ext>
            </a:extLst>
          </p:cNvPr>
          <p:cNvSpPr/>
          <p:nvPr/>
        </p:nvSpPr>
        <p:spPr>
          <a:xfrm>
            <a:off x="10454107" y="2578068"/>
            <a:ext cx="487589" cy="516751"/>
          </a:xfrm>
          <a:prstGeom prst="ellipse">
            <a:avLst/>
          </a:prstGeom>
          <a:solidFill>
            <a:srgbClr val="945200">
              <a:alpha val="86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A5BE717-8D0B-7FE3-5E43-4A5AC4CA0F70}"/>
              </a:ext>
            </a:extLst>
          </p:cNvPr>
          <p:cNvSpPr/>
          <p:nvPr/>
        </p:nvSpPr>
        <p:spPr>
          <a:xfrm>
            <a:off x="10531492" y="2837373"/>
            <a:ext cx="125816" cy="12187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A5797A7-CD80-B7CA-B339-56462AF9F014}"/>
              </a:ext>
            </a:extLst>
          </p:cNvPr>
          <p:cNvSpPr/>
          <p:nvPr/>
        </p:nvSpPr>
        <p:spPr>
          <a:xfrm>
            <a:off x="10692359" y="2905106"/>
            <a:ext cx="125816" cy="12187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E89F469-95CC-FD2D-40EA-A35409D4818B}"/>
              </a:ext>
            </a:extLst>
          </p:cNvPr>
          <p:cNvSpPr/>
          <p:nvPr/>
        </p:nvSpPr>
        <p:spPr>
          <a:xfrm>
            <a:off x="10722202" y="2619342"/>
            <a:ext cx="172173" cy="22984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>
            <a:extLst>
              <a:ext uri="{FF2B5EF4-FFF2-40B4-BE49-F238E27FC236}">
                <a16:creationId xmlns:a16="http://schemas.microsoft.com/office/drawing/2014/main" id="{904BBB76-574C-520B-077B-8985E9CE06E9}"/>
              </a:ext>
            </a:extLst>
          </p:cNvPr>
          <p:cNvSpPr/>
          <p:nvPr/>
        </p:nvSpPr>
        <p:spPr>
          <a:xfrm>
            <a:off x="10557691" y="2717741"/>
            <a:ext cx="313266" cy="255306"/>
          </a:xfrm>
          <a:custGeom>
            <a:avLst/>
            <a:gdLst>
              <a:gd name="connsiteX0" fmla="*/ 0 w 313266"/>
              <a:gd name="connsiteY0" fmla="*/ 135467 h 255306"/>
              <a:gd name="connsiteX1" fmla="*/ 93133 w 313266"/>
              <a:gd name="connsiteY1" fmla="*/ 254000 h 255306"/>
              <a:gd name="connsiteX2" fmla="*/ 254000 w 313266"/>
              <a:gd name="connsiteY2" fmla="*/ 186267 h 255306"/>
              <a:gd name="connsiteX3" fmla="*/ 313266 w 313266"/>
              <a:gd name="connsiteY3" fmla="*/ 0 h 255306"/>
              <a:gd name="connsiteX4" fmla="*/ 313266 w 313266"/>
              <a:gd name="connsiteY4" fmla="*/ 0 h 255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266" h="255306">
                <a:moveTo>
                  <a:pt x="0" y="135467"/>
                </a:moveTo>
                <a:cubicBezTo>
                  <a:pt x="25400" y="190500"/>
                  <a:pt x="50800" y="245533"/>
                  <a:pt x="93133" y="254000"/>
                </a:cubicBezTo>
                <a:cubicBezTo>
                  <a:pt x="135466" y="262467"/>
                  <a:pt x="217311" y="228600"/>
                  <a:pt x="254000" y="186267"/>
                </a:cubicBezTo>
                <a:cubicBezTo>
                  <a:pt x="290689" y="143934"/>
                  <a:pt x="313266" y="0"/>
                  <a:pt x="313266" y="0"/>
                </a:cubicBezTo>
                <a:lnTo>
                  <a:pt x="313266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5AC45C0-92AE-74A6-29A6-9D4FBA43EA9E}"/>
              </a:ext>
            </a:extLst>
          </p:cNvPr>
          <p:cNvSpPr/>
          <p:nvPr/>
        </p:nvSpPr>
        <p:spPr>
          <a:xfrm>
            <a:off x="9375754" y="5235513"/>
            <a:ext cx="92173" cy="7758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465C6D2-4E50-1131-CEF3-5CAF998B4CFF}"/>
              </a:ext>
            </a:extLst>
          </p:cNvPr>
          <p:cNvSpPr txBox="1"/>
          <p:nvPr/>
        </p:nvSpPr>
        <p:spPr>
          <a:xfrm>
            <a:off x="9401314" y="5055942"/>
            <a:ext cx="4587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C3a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8D3913-2C90-2E05-4ADA-EE20561A50BF}"/>
              </a:ext>
            </a:extLst>
          </p:cNvPr>
          <p:cNvSpPr txBox="1"/>
          <p:nvPr/>
        </p:nvSpPr>
        <p:spPr>
          <a:xfrm>
            <a:off x="9936666" y="5389375"/>
            <a:ext cx="1217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Mitochondria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D10F75C-CD3C-1B89-4387-5D52F478FB19}"/>
              </a:ext>
            </a:extLst>
          </p:cNvPr>
          <p:cNvSpPr txBox="1"/>
          <p:nvPr/>
        </p:nvSpPr>
        <p:spPr>
          <a:xfrm>
            <a:off x="8732778" y="347624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C3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C84C288D-D8BA-2243-E429-CCD00BB44469}"/>
              </a:ext>
            </a:extLst>
          </p:cNvPr>
          <p:cNvSpPr/>
          <p:nvPr/>
        </p:nvSpPr>
        <p:spPr>
          <a:xfrm>
            <a:off x="8800340" y="3479505"/>
            <a:ext cx="365760" cy="3657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D380E1E-E9CF-EA9D-0A5D-41A10C76023E}"/>
              </a:ext>
            </a:extLst>
          </p:cNvPr>
          <p:cNvSpPr txBox="1"/>
          <p:nvPr/>
        </p:nvSpPr>
        <p:spPr>
          <a:xfrm>
            <a:off x="8769788" y="3504438"/>
            <a:ext cx="365760" cy="365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C3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DDA73495-FFAC-25EA-0374-33E1C837909F}"/>
              </a:ext>
            </a:extLst>
          </p:cNvPr>
          <p:cNvCxnSpPr>
            <a:cxnSpLocks/>
          </p:cNvCxnSpPr>
          <p:nvPr/>
        </p:nvCxnSpPr>
        <p:spPr>
          <a:xfrm flipH="1">
            <a:off x="8970243" y="3846866"/>
            <a:ext cx="5207" cy="41968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123B1AC1-955F-16B2-22E7-740EEB465974}"/>
              </a:ext>
            </a:extLst>
          </p:cNvPr>
          <p:cNvSpPr txBox="1"/>
          <p:nvPr/>
        </p:nvSpPr>
        <p:spPr>
          <a:xfrm>
            <a:off x="7834851" y="4592471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C3</a:t>
            </a: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3B5666A-4B42-BF0E-64F4-0324FAF786E2}"/>
              </a:ext>
            </a:extLst>
          </p:cNvPr>
          <p:cNvSpPr/>
          <p:nvPr/>
        </p:nvSpPr>
        <p:spPr>
          <a:xfrm>
            <a:off x="7902413" y="4595735"/>
            <a:ext cx="365760" cy="36576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235A8F6-2CD1-2E2B-0B24-7C65DC2A800F}"/>
              </a:ext>
            </a:extLst>
          </p:cNvPr>
          <p:cNvSpPr txBox="1"/>
          <p:nvPr/>
        </p:nvSpPr>
        <p:spPr>
          <a:xfrm>
            <a:off x="7871861" y="4620668"/>
            <a:ext cx="365760" cy="365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C3</a:t>
            </a:r>
          </a:p>
        </p:txBody>
      </p:sp>
      <p:sp>
        <p:nvSpPr>
          <p:cNvPr id="86" name="Arc 85">
            <a:extLst>
              <a:ext uri="{FF2B5EF4-FFF2-40B4-BE49-F238E27FC236}">
                <a16:creationId xmlns:a16="http://schemas.microsoft.com/office/drawing/2014/main" id="{80B2E2F8-C4B2-579B-3393-A6E4541D646C}"/>
              </a:ext>
            </a:extLst>
          </p:cNvPr>
          <p:cNvSpPr/>
          <p:nvPr/>
        </p:nvSpPr>
        <p:spPr>
          <a:xfrm rot="9829357" flipH="1" flipV="1">
            <a:off x="7064080" y="3811138"/>
            <a:ext cx="1149661" cy="1168355"/>
          </a:xfrm>
          <a:prstGeom prst="arc">
            <a:avLst>
              <a:gd name="adj1" fmla="val 17660516"/>
              <a:gd name="adj2" fmla="val 1823662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 Box 2">
            <a:extLst>
              <a:ext uri="{FF2B5EF4-FFF2-40B4-BE49-F238E27FC236}">
                <a16:creationId xmlns:a16="http://schemas.microsoft.com/office/drawing/2014/main" id="{76C6AFCF-AFEB-5FEF-643C-C89BF06DF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5132" y="22672"/>
            <a:ext cx="892296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Complement can be activated in the fluid phase and on surfaces</a:t>
            </a:r>
          </a:p>
        </p:txBody>
      </p:sp>
      <p:sp>
        <p:nvSpPr>
          <p:cNvPr id="88" name="Arc 87">
            <a:extLst>
              <a:ext uri="{FF2B5EF4-FFF2-40B4-BE49-F238E27FC236}">
                <a16:creationId xmlns:a16="http://schemas.microsoft.com/office/drawing/2014/main" id="{6D836681-E90E-6803-363B-3A0F887C0B6E}"/>
              </a:ext>
            </a:extLst>
          </p:cNvPr>
          <p:cNvSpPr/>
          <p:nvPr/>
        </p:nvSpPr>
        <p:spPr>
          <a:xfrm rot="5400000" flipH="1" flipV="1">
            <a:off x="3698596" y="187541"/>
            <a:ext cx="3236904" cy="7449541"/>
          </a:xfrm>
          <a:prstGeom prst="arc">
            <a:avLst>
              <a:gd name="adj1" fmla="val 18169047"/>
              <a:gd name="adj2" fmla="val 1717002"/>
            </a:avLst>
          </a:prstGeom>
          <a:ln w="571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3" grpId="0" animBg="1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 animBg="1"/>
      <p:bldP spid="22" grpId="0"/>
      <p:bldP spid="23" grpId="0" animBg="1"/>
      <p:bldP spid="24" grpId="0" animBg="1"/>
      <p:bldP spid="25" grpId="0" animBg="1"/>
      <p:bldP spid="32" grpId="0" animBg="1"/>
      <p:bldP spid="33" grpId="0" animBg="1"/>
      <p:bldP spid="34" grpId="0" animBg="1"/>
      <p:bldP spid="35" grpId="0"/>
      <p:bldP spid="36" grpId="0" animBg="1"/>
      <p:bldP spid="37" grpId="0" animBg="1"/>
      <p:bldP spid="38" grpId="0" animBg="1"/>
      <p:bldP spid="39" grpId="0" animBg="1"/>
      <p:bldP spid="40" grpId="0"/>
      <p:bldP spid="41" grpId="0" animBg="1"/>
      <p:bldP spid="42" grpId="0"/>
      <p:bldP spid="50" grpId="0" animBg="1"/>
      <p:bldP spid="51" grpId="0" animBg="1"/>
      <p:bldP spid="52" grpId="0"/>
      <p:bldP spid="53" grpId="0"/>
      <p:bldP spid="76" grpId="0" animBg="1"/>
      <p:bldP spid="77" grpId="0"/>
      <p:bldP spid="78" grpId="0"/>
      <p:bldP spid="79" grpId="0"/>
      <p:bldP spid="80" grpId="0" animBg="1"/>
      <p:bldP spid="81" grpId="0"/>
      <p:bldP spid="83" grpId="0"/>
      <p:bldP spid="84" grpId="0" animBg="1"/>
      <p:bldP spid="85" grpId="0"/>
      <p:bldP spid="86" grpId="0" animBg="1"/>
      <p:bldP spid="8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A307F7-6CDD-DB08-7AEF-11B823FF1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26" y="1299685"/>
            <a:ext cx="4005943" cy="5405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8B9DEA-35C2-2ECD-7F59-9DCD56908D9B}"/>
              </a:ext>
            </a:extLst>
          </p:cNvPr>
          <p:cNvSpPr txBox="1"/>
          <p:nvPr/>
        </p:nvSpPr>
        <p:spPr>
          <a:xfrm>
            <a:off x="337456" y="0"/>
            <a:ext cx="106432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Intracellular Complement – multiple homeostatic and metabolic processes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708A9-A4E6-7B95-BD3A-1C37B32E4544}"/>
              </a:ext>
            </a:extLst>
          </p:cNvPr>
          <p:cNvSpPr txBox="1"/>
          <p:nvPr/>
        </p:nvSpPr>
        <p:spPr>
          <a:xfrm>
            <a:off x="9383251" y="5782270"/>
            <a:ext cx="3211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West and Kemper, Nature Review Nephrology, 2023, 19, 426–439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C7918D-8F5E-0DAA-FB1D-4B0E8FC3AF0A}"/>
              </a:ext>
            </a:extLst>
          </p:cNvPr>
          <p:cNvSpPr/>
          <p:nvPr/>
        </p:nvSpPr>
        <p:spPr>
          <a:xfrm>
            <a:off x="522518" y="1317630"/>
            <a:ext cx="217714" cy="2068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38677C-B0D6-45E2-7A1F-BD1C64523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555" y="1299685"/>
            <a:ext cx="5008696" cy="540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57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5EF6F6-3FDF-9E8D-49A5-2787936C1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>
            <a:extLst>
              <a:ext uri="{FF2B5EF4-FFF2-40B4-BE49-F238E27FC236}">
                <a16:creationId xmlns:a16="http://schemas.microsoft.com/office/drawing/2014/main" id="{40F76951-6FB4-ABF5-3844-B64694044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749" y="278073"/>
            <a:ext cx="892296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three pathways generate the same downstream effectors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D3919F03-2F74-8330-3C16-E455F52D1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1980" y="2747544"/>
            <a:ext cx="21280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00B050"/>
                </a:solidFill>
              </a:rPr>
              <a:t> Classical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FE5851B-CCA4-C961-4914-C8CD5A82A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1706" y="4229314"/>
            <a:ext cx="14169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 err="1">
                <a:solidFill>
                  <a:srgbClr val="00B050"/>
                </a:solidFill>
              </a:rPr>
              <a:t>Lectin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24581" name="Text Box 5">
            <a:extLst>
              <a:ext uri="{FF2B5EF4-FFF2-40B4-BE49-F238E27FC236}">
                <a16:creationId xmlns:a16="http://schemas.microsoft.com/office/drawing/2014/main" id="{DD2268DD-103E-9E3E-E37E-BA9552B99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1330" y="5743753"/>
            <a:ext cx="23251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00B050"/>
                </a:solidFill>
              </a:rPr>
              <a:t>Alternative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24583" name="Line 7">
            <a:extLst>
              <a:ext uri="{FF2B5EF4-FFF2-40B4-BE49-F238E27FC236}">
                <a16:creationId xmlns:a16="http://schemas.microsoft.com/office/drawing/2014/main" id="{182F47E8-1384-8990-15E6-2FEE9997A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68395" y="4642063"/>
            <a:ext cx="1398587" cy="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84" name="Line 8">
            <a:extLst>
              <a:ext uri="{FF2B5EF4-FFF2-40B4-BE49-F238E27FC236}">
                <a16:creationId xmlns:a16="http://schemas.microsoft.com/office/drawing/2014/main" id="{A29DF680-88F1-42D1-B202-A7AFD39050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79822" y="5023062"/>
            <a:ext cx="1087158" cy="844411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C3F82966-490F-C000-1629-F0974F715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531" y="4257890"/>
            <a:ext cx="821059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C3</a:t>
            </a:r>
            <a:endParaRPr lang="en-US" sz="2800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586" name="Line 10">
            <a:extLst>
              <a:ext uri="{FF2B5EF4-FFF2-40B4-BE49-F238E27FC236}">
                <a16:creationId xmlns:a16="http://schemas.microsoft.com/office/drawing/2014/main" id="{F4992D25-37A4-6AE2-573B-E023639B9B50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7233" y="4642063"/>
            <a:ext cx="138864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87" name="Text Box 11">
            <a:extLst>
              <a:ext uri="{FF2B5EF4-FFF2-40B4-BE49-F238E27FC236}">
                <a16:creationId xmlns:a16="http://schemas.microsoft.com/office/drawing/2014/main" id="{77A3D0E5-01D5-0398-86E9-BB140CA4D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4182" y="4261064"/>
            <a:ext cx="283705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</a:rPr>
              <a:t>C5b-9 (MAC)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4616" name="Line 40">
            <a:extLst>
              <a:ext uri="{FF2B5EF4-FFF2-40B4-BE49-F238E27FC236}">
                <a16:creationId xmlns:a16="http://schemas.microsoft.com/office/drawing/2014/main" id="{66CB2558-B7A6-D3B2-9E12-C51F9D2553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42859" y="5023054"/>
            <a:ext cx="891079" cy="4301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617" name="Text Box 41">
            <a:extLst>
              <a:ext uri="{FF2B5EF4-FFF2-40B4-BE49-F238E27FC236}">
                <a16:creationId xmlns:a16="http://schemas.microsoft.com/office/drawing/2014/main" id="{3281AF3E-0599-0294-6CEB-E727811F9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388" y="5389810"/>
            <a:ext cx="9637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</a:rPr>
              <a:t>C3a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4618" name="Line 42">
            <a:extLst>
              <a:ext uri="{FF2B5EF4-FFF2-40B4-BE49-F238E27FC236}">
                <a16:creationId xmlns:a16="http://schemas.microsoft.com/office/drawing/2014/main" id="{20C081CB-E75A-5741-5A57-C07C26999B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3938" y="4642062"/>
            <a:ext cx="861190" cy="52863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619" name="Text Box 43">
            <a:extLst>
              <a:ext uri="{FF2B5EF4-FFF2-40B4-BE49-F238E27FC236}">
                <a16:creationId xmlns:a16="http://schemas.microsoft.com/office/drawing/2014/main" id="{DA67807E-FA42-9D53-F962-83814C0D6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970" y="5035867"/>
            <a:ext cx="9637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</a:rPr>
              <a:t>C5a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4582" name="Line 6">
            <a:extLst>
              <a:ext uri="{FF2B5EF4-FFF2-40B4-BE49-F238E27FC236}">
                <a16:creationId xmlns:a16="http://schemas.microsoft.com/office/drawing/2014/main" id="{5B86B102-957A-2609-7C80-E12D3AFEC39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68393" y="3281471"/>
            <a:ext cx="1398587" cy="952608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1B0341-C7D1-992E-981D-DC7313A7B91B}"/>
              </a:ext>
            </a:extLst>
          </p:cNvPr>
          <p:cNvSpPr txBox="1"/>
          <p:nvPr/>
        </p:nvSpPr>
        <p:spPr>
          <a:xfrm>
            <a:off x="2172287" y="1859297"/>
            <a:ext cx="2924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>
                <a:solidFill>
                  <a:srgbClr val="00B050"/>
                </a:solidFill>
              </a:rPr>
              <a:t>1) Activation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59AB19-7595-0F0E-86E8-75DB475DD8EC}"/>
              </a:ext>
            </a:extLst>
          </p:cNvPr>
          <p:cNvSpPr txBox="1"/>
          <p:nvPr/>
        </p:nvSpPr>
        <p:spPr>
          <a:xfrm>
            <a:off x="6577206" y="1868476"/>
            <a:ext cx="2525563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u="sng" dirty="0">
                <a:solidFill>
                  <a:srgbClr val="FF0000"/>
                </a:solidFill>
              </a:rPr>
              <a:t>2) Effectors</a:t>
            </a:r>
          </a:p>
        </p:txBody>
      </p:sp>
      <p:sp>
        <p:nvSpPr>
          <p:cNvPr id="4" name="Line 40">
            <a:extLst>
              <a:ext uri="{FF2B5EF4-FFF2-40B4-BE49-F238E27FC236}">
                <a16:creationId xmlns:a16="http://schemas.microsoft.com/office/drawing/2014/main" id="{19F001F0-C56F-B193-2666-137E7057B2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12971" y="5023062"/>
            <a:ext cx="14944" cy="43012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Text Box 41">
            <a:extLst>
              <a:ext uri="{FF2B5EF4-FFF2-40B4-BE49-F238E27FC236}">
                <a16:creationId xmlns:a16="http://schemas.microsoft.com/office/drawing/2014/main" id="{DCCE7FB6-1E83-FA4B-20D7-C54EA61BD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5880" y="5392914"/>
            <a:ext cx="9877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</a:rPr>
              <a:t>C3b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0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78"/>
    </mc:Choice>
    <mc:Fallback xmlns="">
      <p:transition spd="slow" advTm="68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4581" grpId="0"/>
      <p:bldP spid="24583" grpId="0" animBg="1"/>
      <p:bldP spid="24584" grpId="0" animBg="1"/>
      <p:bldP spid="24585" grpId="0" animBg="1"/>
      <p:bldP spid="24586" grpId="0" animBg="1"/>
      <p:bldP spid="24587" grpId="0"/>
      <p:bldP spid="24616" grpId="0" animBg="1"/>
      <p:bldP spid="24617" grpId="0"/>
      <p:bldP spid="24618" grpId="0" animBg="1"/>
      <p:bldP spid="24619" grpId="0"/>
      <p:bldP spid="24582" grpId="0" animBg="1"/>
      <p:bldP spid="2" grpId="0"/>
      <p:bldP spid="3" grpId="0" animBg="1"/>
      <p:bldP spid="4" grpId="0" animBg="1"/>
      <p:bldP spid="4" grpId="1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Oval 2">
            <a:extLst>
              <a:ext uri="{FF2B5EF4-FFF2-40B4-BE49-F238E27FC236}">
                <a16:creationId xmlns:a16="http://schemas.microsoft.com/office/drawing/2014/main" id="{653BEC3F-1788-29D8-A274-4BA669FC4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9527" y="2950761"/>
            <a:ext cx="990600" cy="1066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499" name="Line 3">
            <a:extLst>
              <a:ext uri="{FF2B5EF4-FFF2-40B4-BE49-F238E27FC236}">
                <a16:creationId xmlns:a16="http://schemas.microsoft.com/office/drawing/2014/main" id="{E00DE09E-0E2A-D838-AE06-D58EB5CFA652}"/>
              </a:ext>
            </a:extLst>
          </p:cNvPr>
          <p:cNvSpPr>
            <a:spLocks noChangeShapeType="1"/>
          </p:cNvSpPr>
          <p:nvPr/>
        </p:nvSpPr>
        <p:spPr bwMode="auto">
          <a:xfrm>
            <a:off x="7672527" y="3179361"/>
            <a:ext cx="1905000" cy="1219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00" name="Oval 4">
            <a:extLst>
              <a:ext uri="{FF2B5EF4-FFF2-40B4-BE49-F238E27FC236}">
                <a16:creationId xmlns:a16="http://schemas.microsoft.com/office/drawing/2014/main" id="{115115E4-124A-6930-A63C-5D16AE977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202" y="4700186"/>
            <a:ext cx="152400" cy="144780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01" name="Freeform 5">
            <a:extLst>
              <a:ext uri="{FF2B5EF4-FFF2-40B4-BE49-F238E27FC236}">
                <a16:creationId xmlns:a16="http://schemas.microsoft.com/office/drawing/2014/main" id="{976174C1-065E-6940-99C5-4367BEE09C13}"/>
              </a:ext>
            </a:extLst>
          </p:cNvPr>
          <p:cNvSpPr>
            <a:spLocks/>
          </p:cNvSpPr>
          <p:nvPr/>
        </p:nvSpPr>
        <p:spPr bwMode="auto">
          <a:xfrm>
            <a:off x="65549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02" name="Oval 6">
            <a:extLst>
              <a:ext uri="{FF2B5EF4-FFF2-40B4-BE49-F238E27FC236}">
                <a16:creationId xmlns:a16="http://schemas.microsoft.com/office/drawing/2014/main" id="{81850331-AC28-B5F9-E248-C2612312C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1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03" name="Freeform 7">
            <a:extLst>
              <a:ext uri="{FF2B5EF4-FFF2-40B4-BE49-F238E27FC236}">
                <a16:creationId xmlns:a16="http://schemas.microsoft.com/office/drawing/2014/main" id="{7A574868-6F07-6116-11E1-18B4DDF73D6C}"/>
              </a:ext>
            </a:extLst>
          </p:cNvPr>
          <p:cNvSpPr>
            <a:spLocks/>
          </p:cNvSpPr>
          <p:nvPr/>
        </p:nvSpPr>
        <p:spPr bwMode="auto">
          <a:xfrm>
            <a:off x="65422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04" name="Oval 8">
            <a:extLst>
              <a:ext uri="{FF2B5EF4-FFF2-40B4-BE49-F238E27FC236}">
                <a16:creationId xmlns:a16="http://schemas.microsoft.com/office/drawing/2014/main" id="{1BCECAF7-21E7-C135-8C6C-ACD92384B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6040" y="4704949"/>
            <a:ext cx="152400" cy="14478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505" name="Oval 9">
            <a:extLst>
              <a:ext uri="{FF2B5EF4-FFF2-40B4-BE49-F238E27FC236}">
                <a16:creationId xmlns:a16="http://schemas.microsoft.com/office/drawing/2014/main" id="{6D4C80B7-68AE-CA9E-85E2-196E470AA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0815" y="4704949"/>
            <a:ext cx="152400" cy="1447800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06" name="Oval 10">
            <a:extLst>
              <a:ext uri="{FF2B5EF4-FFF2-40B4-BE49-F238E27FC236}">
                <a16:creationId xmlns:a16="http://schemas.microsoft.com/office/drawing/2014/main" id="{708AAB34-310A-5938-FEEE-8E43D2DA0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3215" y="4714474"/>
            <a:ext cx="152400" cy="14478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507" name="Oval 11">
            <a:extLst>
              <a:ext uri="{FF2B5EF4-FFF2-40B4-BE49-F238E27FC236}">
                <a16:creationId xmlns:a16="http://schemas.microsoft.com/office/drawing/2014/main" id="{DCD96789-4DD7-F3A3-39CB-5024F5059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0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08" name="Oval 12">
            <a:extLst>
              <a:ext uri="{FF2B5EF4-FFF2-40B4-BE49-F238E27FC236}">
                <a16:creationId xmlns:a16="http://schemas.microsoft.com/office/drawing/2014/main" id="{22A8696E-4C07-6B05-37B9-F0402DAB3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72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09" name="Oval 13">
            <a:extLst>
              <a:ext uri="{FF2B5EF4-FFF2-40B4-BE49-F238E27FC236}">
                <a16:creationId xmlns:a16="http://schemas.microsoft.com/office/drawing/2014/main" id="{B66FF15A-BDF2-93B1-805B-549E945B8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6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0" name="Oval 14">
            <a:extLst>
              <a:ext uri="{FF2B5EF4-FFF2-40B4-BE49-F238E27FC236}">
                <a16:creationId xmlns:a16="http://schemas.microsoft.com/office/drawing/2014/main" id="{46AD23A0-EDBF-6ED9-45EC-8F267CEE8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2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1" name="Oval 15">
            <a:extLst>
              <a:ext uri="{FF2B5EF4-FFF2-40B4-BE49-F238E27FC236}">
                <a16:creationId xmlns:a16="http://schemas.microsoft.com/office/drawing/2014/main" id="{9225A36A-D011-F27D-4CEA-ECDA0C07D1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76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2" name="Oval 16">
            <a:extLst>
              <a:ext uri="{FF2B5EF4-FFF2-40B4-BE49-F238E27FC236}">
                <a16:creationId xmlns:a16="http://schemas.microsoft.com/office/drawing/2014/main" id="{7E268A03-430B-2490-E31B-D6DFC159F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00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3" name="Oval 17">
            <a:extLst>
              <a:ext uri="{FF2B5EF4-FFF2-40B4-BE49-F238E27FC236}">
                <a16:creationId xmlns:a16="http://schemas.microsoft.com/office/drawing/2014/main" id="{8B1A9B21-FBB1-F7BB-1EA5-BB861F33D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2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4" name="Oval 18">
            <a:extLst>
              <a:ext uri="{FF2B5EF4-FFF2-40B4-BE49-F238E27FC236}">
                <a16:creationId xmlns:a16="http://schemas.microsoft.com/office/drawing/2014/main" id="{B9967D55-E57F-ABA2-1F76-F9C18DA58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6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5" name="Oval 19">
            <a:extLst>
              <a:ext uri="{FF2B5EF4-FFF2-40B4-BE49-F238E27FC236}">
                <a16:creationId xmlns:a16="http://schemas.microsoft.com/office/drawing/2014/main" id="{D40ED8BB-50AB-95F2-F5B5-BF4746C8F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2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6" name="Oval 20">
            <a:extLst>
              <a:ext uri="{FF2B5EF4-FFF2-40B4-BE49-F238E27FC236}">
                <a16:creationId xmlns:a16="http://schemas.microsoft.com/office/drawing/2014/main" id="{5795601C-A269-1341-A562-7B7E22B22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96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7" name="Oval 21">
            <a:extLst>
              <a:ext uri="{FF2B5EF4-FFF2-40B4-BE49-F238E27FC236}">
                <a16:creationId xmlns:a16="http://schemas.microsoft.com/office/drawing/2014/main" id="{6920FC8B-F7A6-A85A-3430-95495F910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20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8" name="Oval 22">
            <a:extLst>
              <a:ext uri="{FF2B5EF4-FFF2-40B4-BE49-F238E27FC236}">
                <a16:creationId xmlns:a16="http://schemas.microsoft.com/office/drawing/2014/main" id="{920B3BFB-F197-3EAF-666C-EDD398C1C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2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19" name="Oval 23">
            <a:extLst>
              <a:ext uri="{FF2B5EF4-FFF2-40B4-BE49-F238E27FC236}">
                <a16:creationId xmlns:a16="http://schemas.microsoft.com/office/drawing/2014/main" id="{E480D251-51F9-E816-64A0-03D8A2047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36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0" name="Oval 24">
            <a:extLst>
              <a:ext uri="{FF2B5EF4-FFF2-40B4-BE49-F238E27FC236}">
                <a16:creationId xmlns:a16="http://schemas.microsoft.com/office/drawing/2014/main" id="{98E01063-08CF-0488-B3A7-045A80ADC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92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1" name="Oval 25">
            <a:extLst>
              <a:ext uri="{FF2B5EF4-FFF2-40B4-BE49-F238E27FC236}">
                <a16:creationId xmlns:a16="http://schemas.microsoft.com/office/drawing/2014/main" id="{75B68FD6-5B87-4ABA-013A-CA4A3B43C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16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2" name="Oval 26">
            <a:extLst>
              <a:ext uri="{FF2B5EF4-FFF2-40B4-BE49-F238E27FC236}">
                <a16:creationId xmlns:a16="http://schemas.microsoft.com/office/drawing/2014/main" id="{0413B0F1-8598-F45B-729C-BAE9961F5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40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3" name="Oval 27">
            <a:extLst>
              <a:ext uri="{FF2B5EF4-FFF2-40B4-BE49-F238E27FC236}">
                <a16:creationId xmlns:a16="http://schemas.microsoft.com/office/drawing/2014/main" id="{4B49A175-D8E0-0FA5-784D-41DF18111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32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4" name="Oval 28">
            <a:extLst>
              <a:ext uri="{FF2B5EF4-FFF2-40B4-BE49-F238E27FC236}">
                <a16:creationId xmlns:a16="http://schemas.microsoft.com/office/drawing/2014/main" id="{1CBA3926-7994-CAF9-19C3-DE56F7D92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56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5" name="Oval 29">
            <a:extLst>
              <a:ext uri="{FF2B5EF4-FFF2-40B4-BE49-F238E27FC236}">
                <a16:creationId xmlns:a16="http://schemas.microsoft.com/office/drawing/2014/main" id="{2ED3A15F-F4F3-7E45-26A2-3034A43A0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2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6" name="Oval 30">
            <a:extLst>
              <a:ext uri="{FF2B5EF4-FFF2-40B4-BE49-F238E27FC236}">
                <a16:creationId xmlns:a16="http://schemas.microsoft.com/office/drawing/2014/main" id="{ED038445-510F-6B71-E366-E7B91FDF8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6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7" name="Oval 31">
            <a:extLst>
              <a:ext uri="{FF2B5EF4-FFF2-40B4-BE49-F238E27FC236}">
                <a16:creationId xmlns:a16="http://schemas.microsoft.com/office/drawing/2014/main" id="{2DA35BAF-9970-8D10-5179-7691FFE61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0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8" name="Oval 32">
            <a:extLst>
              <a:ext uri="{FF2B5EF4-FFF2-40B4-BE49-F238E27FC236}">
                <a16:creationId xmlns:a16="http://schemas.microsoft.com/office/drawing/2014/main" id="{648028BC-0C45-2953-3869-C27E14CAA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32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29" name="Oval 33">
            <a:extLst>
              <a:ext uri="{FF2B5EF4-FFF2-40B4-BE49-F238E27FC236}">
                <a16:creationId xmlns:a16="http://schemas.microsoft.com/office/drawing/2014/main" id="{D361E552-3733-8E85-5A81-76765DA70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56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0" name="Oval 34">
            <a:extLst>
              <a:ext uri="{FF2B5EF4-FFF2-40B4-BE49-F238E27FC236}">
                <a16:creationId xmlns:a16="http://schemas.microsoft.com/office/drawing/2014/main" id="{5CC44530-8738-23D9-9398-A832079F44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0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1" name="Oval 35">
            <a:extLst>
              <a:ext uri="{FF2B5EF4-FFF2-40B4-BE49-F238E27FC236}">
                <a16:creationId xmlns:a16="http://schemas.microsoft.com/office/drawing/2014/main" id="{80A5702D-3901-2EF2-5DFB-06A703DD2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72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2" name="Oval 36">
            <a:extLst>
              <a:ext uri="{FF2B5EF4-FFF2-40B4-BE49-F238E27FC236}">
                <a16:creationId xmlns:a16="http://schemas.microsoft.com/office/drawing/2014/main" id="{DDBBACE6-60D4-FB9E-B4AE-DB2178320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9653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3" name="Oval 37">
            <a:extLst>
              <a:ext uri="{FF2B5EF4-FFF2-40B4-BE49-F238E27FC236}">
                <a16:creationId xmlns:a16="http://schemas.microsoft.com/office/drawing/2014/main" id="{4315BCFF-147A-465A-EA4B-D8560D092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52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4" name="Oval 38">
            <a:extLst>
              <a:ext uri="{FF2B5EF4-FFF2-40B4-BE49-F238E27FC236}">
                <a16:creationId xmlns:a16="http://schemas.microsoft.com/office/drawing/2014/main" id="{A6DFFF0C-7037-3409-8080-72D9A5DBB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76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5" name="Oval 39">
            <a:extLst>
              <a:ext uri="{FF2B5EF4-FFF2-40B4-BE49-F238E27FC236}">
                <a16:creationId xmlns:a16="http://schemas.microsoft.com/office/drawing/2014/main" id="{01645D26-FA73-A065-3760-273296DA6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0028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6" name="Oval 40">
            <a:extLst>
              <a:ext uri="{FF2B5EF4-FFF2-40B4-BE49-F238E27FC236}">
                <a16:creationId xmlns:a16="http://schemas.microsoft.com/office/drawing/2014/main" id="{6344A3B3-4A8F-5D43-59F4-AD73A423A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1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7" name="Oval 41">
            <a:extLst>
              <a:ext uri="{FF2B5EF4-FFF2-40B4-BE49-F238E27FC236}">
                <a16:creationId xmlns:a16="http://schemas.microsoft.com/office/drawing/2014/main" id="{06F537EE-39B1-CDD4-3545-D4CC8AA1D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83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8" name="Oval 42">
            <a:extLst>
              <a:ext uri="{FF2B5EF4-FFF2-40B4-BE49-F238E27FC236}">
                <a16:creationId xmlns:a16="http://schemas.microsoft.com/office/drawing/2014/main" id="{12D4D6BA-A66A-EDF7-2A71-E68347280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7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39" name="Oval 43">
            <a:extLst>
              <a:ext uri="{FF2B5EF4-FFF2-40B4-BE49-F238E27FC236}">
                <a16:creationId xmlns:a16="http://schemas.microsoft.com/office/drawing/2014/main" id="{D8BB0713-D712-9297-E7C5-513F7D0F9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3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0" name="Oval 44">
            <a:extLst>
              <a:ext uri="{FF2B5EF4-FFF2-40B4-BE49-F238E27FC236}">
                <a16:creationId xmlns:a16="http://schemas.microsoft.com/office/drawing/2014/main" id="{A0B47162-2D5B-5C64-E482-1A45C9E592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7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1" name="Oval 45">
            <a:extLst>
              <a:ext uri="{FF2B5EF4-FFF2-40B4-BE49-F238E27FC236}">
                <a16:creationId xmlns:a16="http://schemas.microsoft.com/office/drawing/2014/main" id="{C9C41A98-8872-919A-56AC-0A2A9DC8B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1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2" name="Oval 46">
            <a:extLst>
              <a:ext uri="{FF2B5EF4-FFF2-40B4-BE49-F238E27FC236}">
                <a16:creationId xmlns:a16="http://schemas.microsoft.com/office/drawing/2014/main" id="{5516280E-B07E-FBE1-58C2-2349C9827A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03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3" name="Oval 47">
            <a:extLst>
              <a:ext uri="{FF2B5EF4-FFF2-40B4-BE49-F238E27FC236}">
                <a16:creationId xmlns:a16="http://schemas.microsoft.com/office/drawing/2014/main" id="{19525780-2EAE-B71B-E5DD-D5E4A6E5F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27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4" name="Oval 48">
            <a:extLst>
              <a:ext uri="{FF2B5EF4-FFF2-40B4-BE49-F238E27FC236}">
                <a16:creationId xmlns:a16="http://schemas.microsoft.com/office/drawing/2014/main" id="{ECC9CCE0-5206-A041-1AA5-AF8A9BAFC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3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5" name="Oval 49">
            <a:extLst>
              <a:ext uri="{FF2B5EF4-FFF2-40B4-BE49-F238E27FC236}">
                <a16:creationId xmlns:a16="http://schemas.microsoft.com/office/drawing/2014/main" id="{BCF85A78-3FD2-7264-4268-33FE98F95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7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6" name="Oval 50">
            <a:extLst>
              <a:ext uri="{FF2B5EF4-FFF2-40B4-BE49-F238E27FC236}">
                <a16:creationId xmlns:a16="http://schemas.microsoft.com/office/drawing/2014/main" id="{261D2BD4-CFEC-E908-4369-5F41C69014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1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7" name="Oval 51">
            <a:extLst>
              <a:ext uri="{FF2B5EF4-FFF2-40B4-BE49-F238E27FC236}">
                <a16:creationId xmlns:a16="http://schemas.microsoft.com/office/drawing/2014/main" id="{663EEFA4-CF4F-052F-D4A9-47BBFEC19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23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8" name="Oval 52">
            <a:extLst>
              <a:ext uri="{FF2B5EF4-FFF2-40B4-BE49-F238E27FC236}">
                <a16:creationId xmlns:a16="http://schemas.microsoft.com/office/drawing/2014/main" id="{1E05C5F4-EFE7-8E66-55C7-E9A2A09411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7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49" name="Oval 53">
            <a:extLst>
              <a:ext uri="{FF2B5EF4-FFF2-40B4-BE49-F238E27FC236}">
                <a16:creationId xmlns:a16="http://schemas.microsoft.com/office/drawing/2014/main" id="{2C714639-5811-26DD-3377-BA996D93B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3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0" name="Oval 54">
            <a:extLst>
              <a:ext uri="{FF2B5EF4-FFF2-40B4-BE49-F238E27FC236}">
                <a16:creationId xmlns:a16="http://schemas.microsoft.com/office/drawing/2014/main" id="{596E89EC-4C48-5E66-694F-775B78A64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7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1" name="Oval 55">
            <a:extLst>
              <a:ext uri="{FF2B5EF4-FFF2-40B4-BE49-F238E27FC236}">
                <a16:creationId xmlns:a16="http://schemas.microsoft.com/office/drawing/2014/main" id="{C9C198FC-588F-3A4C-9459-0B99D36AF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1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2" name="Oval 56">
            <a:extLst>
              <a:ext uri="{FF2B5EF4-FFF2-40B4-BE49-F238E27FC236}">
                <a16:creationId xmlns:a16="http://schemas.microsoft.com/office/drawing/2014/main" id="{1E066001-3AC8-2C20-92DD-7A55749BF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43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3" name="Oval 57">
            <a:extLst>
              <a:ext uri="{FF2B5EF4-FFF2-40B4-BE49-F238E27FC236}">
                <a16:creationId xmlns:a16="http://schemas.microsoft.com/office/drawing/2014/main" id="{8D16422E-67BF-1924-293F-9929197DF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67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4" name="Oval 58">
            <a:extLst>
              <a:ext uri="{FF2B5EF4-FFF2-40B4-BE49-F238E27FC236}">
                <a16:creationId xmlns:a16="http://schemas.microsoft.com/office/drawing/2014/main" id="{F0A6C078-BFF6-4FA0-675C-40D413CBC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3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5" name="Oval 59">
            <a:extLst>
              <a:ext uri="{FF2B5EF4-FFF2-40B4-BE49-F238E27FC236}">
                <a16:creationId xmlns:a16="http://schemas.microsoft.com/office/drawing/2014/main" id="{95EAB190-0BB2-9543-81B6-DE7FB647A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7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6" name="Oval 60">
            <a:extLst>
              <a:ext uri="{FF2B5EF4-FFF2-40B4-BE49-F238E27FC236}">
                <a16:creationId xmlns:a16="http://schemas.microsoft.com/office/drawing/2014/main" id="{A0B7F9B3-7571-C850-7A8D-480181BB7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3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7" name="Oval 61">
            <a:extLst>
              <a:ext uri="{FF2B5EF4-FFF2-40B4-BE49-F238E27FC236}">
                <a16:creationId xmlns:a16="http://schemas.microsoft.com/office/drawing/2014/main" id="{2B2C93FF-266F-F1E9-8C63-F58ADC967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7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8" name="Oval 62">
            <a:extLst>
              <a:ext uri="{FF2B5EF4-FFF2-40B4-BE49-F238E27FC236}">
                <a16:creationId xmlns:a16="http://schemas.microsoft.com/office/drawing/2014/main" id="{728D6B63-EAF1-5523-93F0-80C24B7BD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1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59" name="Oval 63">
            <a:extLst>
              <a:ext uri="{FF2B5EF4-FFF2-40B4-BE49-F238E27FC236}">
                <a16:creationId xmlns:a16="http://schemas.microsoft.com/office/drawing/2014/main" id="{1FF90F02-FA15-4129-1F73-A865C5D58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3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60" name="Oval 64">
            <a:extLst>
              <a:ext uri="{FF2B5EF4-FFF2-40B4-BE49-F238E27FC236}">
                <a16:creationId xmlns:a16="http://schemas.microsoft.com/office/drawing/2014/main" id="{26860B38-6D8F-00E4-F2AF-681E2EAF5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766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61" name="Oval 65">
            <a:extLst>
              <a:ext uri="{FF2B5EF4-FFF2-40B4-BE49-F238E27FC236}">
                <a16:creationId xmlns:a16="http://schemas.microsoft.com/office/drawing/2014/main" id="{9141C049-1206-9C72-86E1-57EF61978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3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62" name="Oval 66">
            <a:extLst>
              <a:ext uri="{FF2B5EF4-FFF2-40B4-BE49-F238E27FC236}">
                <a16:creationId xmlns:a16="http://schemas.microsoft.com/office/drawing/2014/main" id="{7D664575-4331-9423-1EC8-8EDE6B946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7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63" name="Oval 67">
            <a:extLst>
              <a:ext uri="{FF2B5EF4-FFF2-40B4-BE49-F238E27FC236}">
                <a16:creationId xmlns:a16="http://schemas.microsoft.com/office/drawing/2014/main" id="{D66DEBA2-F6DA-E447-CDC4-D1D8B3611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141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564" name="AutoShape 68">
            <a:extLst>
              <a:ext uri="{FF2B5EF4-FFF2-40B4-BE49-F238E27FC236}">
                <a16:creationId xmlns:a16="http://schemas.microsoft.com/office/drawing/2014/main" id="{CBF57B73-69C0-9294-C0DD-1E6B16F1C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0802" y="2299886"/>
            <a:ext cx="2438400" cy="1676400"/>
          </a:xfrm>
          <a:prstGeom prst="irregularSeal1">
            <a:avLst/>
          </a:prstGeom>
          <a:gradFill rotWithShape="1">
            <a:gsLst>
              <a:gs pos="0">
                <a:srgbClr val="FFFF00"/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Complement </a:t>
            </a:r>
          </a:p>
          <a:p>
            <a:pPr algn="ctr" eaLnBrk="1" hangingPunct="1"/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Activation</a:t>
            </a:r>
          </a:p>
        </p:txBody>
      </p:sp>
      <p:sp>
        <p:nvSpPr>
          <p:cNvPr id="106565" name="Freeform 69">
            <a:extLst>
              <a:ext uri="{FF2B5EF4-FFF2-40B4-BE49-F238E27FC236}">
                <a16:creationId xmlns:a16="http://schemas.microsoft.com/office/drawing/2014/main" id="{A4FDE534-8316-BAAE-53D0-1A7775EBA5A7}"/>
              </a:ext>
            </a:extLst>
          </p:cNvPr>
          <p:cNvSpPr>
            <a:spLocks/>
          </p:cNvSpPr>
          <p:nvPr/>
        </p:nvSpPr>
        <p:spPr bwMode="auto">
          <a:xfrm>
            <a:off x="34815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66" name="Freeform 70">
            <a:extLst>
              <a:ext uri="{FF2B5EF4-FFF2-40B4-BE49-F238E27FC236}">
                <a16:creationId xmlns:a16="http://schemas.microsoft.com/office/drawing/2014/main" id="{D9925C69-12CD-31CE-0209-F4B9034EB484}"/>
              </a:ext>
            </a:extLst>
          </p:cNvPr>
          <p:cNvSpPr>
            <a:spLocks/>
          </p:cNvSpPr>
          <p:nvPr/>
        </p:nvSpPr>
        <p:spPr bwMode="auto">
          <a:xfrm>
            <a:off x="36339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67" name="Freeform 71">
            <a:extLst>
              <a:ext uri="{FF2B5EF4-FFF2-40B4-BE49-F238E27FC236}">
                <a16:creationId xmlns:a16="http://schemas.microsoft.com/office/drawing/2014/main" id="{D571F2B4-8F07-D0F6-BE00-7D07308AF69A}"/>
              </a:ext>
            </a:extLst>
          </p:cNvPr>
          <p:cNvSpPr>
            <a:spLocks/>
          </p:cNvSpPr>
          <p:nvPr/>
        </p:nvSpPr>
        <p:spPr bwMode="auto">
          <a:xfrm>
            <a:off x="37863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68" name="Freeform 72">
            <a:extLst>
              <a:ext uri="{FF2B5EF4-FFF2-40B4-BE49-F238E27FC236}">
                <a16:creationId xmlns:a16="http://schemas.microsoft.com/office/drawing/2014/main" id="{0DD10146-693D-89E9-3143-F39117DC3B6B}"/>
              </a:ext>
            </a:extLst>
          </p:cNvPr>
          <p:cNvSpPr>
            <a:spLocks/>
          </p:cNvSpPr>
          <p:nvPr/>
        </p:nvSpPr>
        <p:spPr bwMode="auto">
          <a:xfrm>
            <a:off x="39387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69" name="Freeform 73">
            <a:extLst>
              <a:ext uri="{FF2B5EF4-FFF2-40B4-BE49-F238E27FC236}">
                <a16:creationId xmlns:a16="http://schemas.microsoft.com/office/drawing/2014/main" id="{A7336D5E-0076-0D93-E834-48D4E1F81FD3}"/>
              </a:ext>
            </a:extLst>
          </p:cNvPr>
          <p:cNvSpPr>
            <a:spLocks/>
          </p:cNvSpPr>
          <p:nvPr/>
        </p:nvSpPr>
        <p:spPr bwMode="auto">
          <a:xfrm>
            <a:off x="40911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0" name="Freeform 74">
            <a:extLst>
              <a:ext uri="{FF2B5EF4-FFF2-40B4-BE49-F238E27FC236}">
                <a16:creationId xmlns:a16="http://schemas.microsoft.com/office/drawing/2014/main" id="{6490BAFC-3D60-34FD-7CAB-97D732334BD2}"/>
              </a:ext>
            </a:extLst>
          </p:cNvPr>
          <p:cNvSpPr>
            <a:spLocks/>
          </p:cNvSpPr>
          <p:nvPr/>
        </p:nvSpPr>
        <p:spPr bwMode="auto">
          <a:xfrm>
            <a:off x="42435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1" name="Freeform 75">
            <a:extLst>
              <a:ext uri="{FF2B5EF4-FFF2-40B4-BE49-F238E27FC236}">
                <a16:creationId xmlns:a16="http://schemas.microsoft.com/office/drawing/2014/main" id="{FB142D00-01A6-A1FF-2E75-8855E68A01F2}"/>
              </a:ext>
            </a:extLst>
          </p:cNvPr>
          <p:cNvSpPr>
            <a:spLocks/>
          </p:cNvSpPr>
          <p:nvPr/>
        </p:nvSpPr>
        <p:spPr bwMode="auto">
          <a:xfrm>
            <a:off x="43959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2" name="Freeform 76">
            <a:extLst>
              <a:ext uri="{FF2B5EF4-FFF2-40B4-BE49-F238E27FC236}">
                <a16:creationId xmlns:a16="http://schemas.microsoft.com/office/drawing/2014/main" id="{77598843-F0B1-80D8-3CA2-89B7ABF7FDF0}"/>
              </a:ext>
            </a:extLst>
          </p:cNvPr>
          <p:cNvSpPr>
            <a:spLocks/>
          </p:cNvSpPr>
          <p:nvPr/>
        </p:nvSpPr>
        <p:spPr bwMode="auto">
          <a:xfrm>
            <a:off x="45483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3" name="Freeform 77">
            <a:extLst>
              <a:ext uri="{FF2B5EF4-FFF2-40B4-BE49-F238E27FC236}">
                <a16:creationId xmlns:a16="http://schemas.microsoft.com/office/drawing/2014/main" id="{0A7C33E0-C19D-46EF-DE80-F3016691DDF3}"/>
              </a:ext>
            </a:extLst>
          </p:cNvPr>
          <p:cNvSpPr>
            <a:spLocks/>
          </p:cNvSpPr>
          <p:nvPr/>
        </p:nvSpPr>
        <p:spPr bwMode="auto">
          <a:xfrm>
            <a:off x="47007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4" name="Freeform 78">
            <a:extLst>
              <a:ext uri="{FF2B5EF4-FFF2-40B4-BE49-F238E27FC236}">
                <a16:creationId xmlns:a16="http://schemas.microsoft.com/office/drawing/2014/main" id="{F3BD2455-09D8-A682-F0A1-4F83B62787C6}"/>
              </a:ext>
            </a:extLst>
          </p:cNvPr>
          <p:cNvSpPr>
            <a:spLocks/>
          </p:cNvSpPr>
          <p:nvPr/>
        </p:nvSpPr>
        <p:spPr bwMode="auto">
          <a:xfrm>
            <a:off x="48531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5" name="Freeform 79">
            <a:extLst>
              <a:ext uri="{FF2B5EF4-FFF2-40B4-BE49-F238E27FC236}">
                <a16:creationId xmlns:a16="http://schemas.microsoft.com/office/drawing/2014/main" id="{2E8C9A5D-5092-9A6F-86D6-6324893981D0}"/>
              </a:ext>
            </a:extLst>
          </p:cNvPr>
          <p:cNvSpPr>
            <a:spLocks/>
          </p:cNvSpPr>
          <p:nvPr/>
        </p:nvSpPr>
        <p:spPr bwMode="auto">
          <a:xfrm>
            <a:off x="50055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6" name="Freeform 80">
            <a:extLst>
              <a:ext uri="{FF2B5EF4-FFF2-40B4-BE49-F238E27FC236}">
                <a16:creationId xmlns:a16="http://schemas.microsoft.com/office/drawing/2014/main" id="{A10B273D-7761-E291-9407-A5F6FCEB6D07}"/>
              </a:ext>
            </a:extLst>
          </p:cNvPr>
          <p:cNvSpPr>
            <a:spLocks/>
          </p:cNvSpPr>
          <p:nvPr/>
        </p:nvSpPr>
        <p:spPr bwMode="auto">
          <a:xfrm>
            <a:off x="51579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7" name="Freeform 81">
            <a:extLst>
              <a:ext uri="{FF2B5EF4-FFF2-40B4-BE49-F238E27FC236}">
                <a16:creationId xmlns:a16="http://schemas.microsoft.com/office/drawing/2014/main" id="{9D1B7536-CF97-A6D4-AC26-1A7E27A047CA}"/>
              </a:ext>
            </a:extLst>
          </p:cNvPr>
          <p:cNvSpPr>
            <a:spLocks/>
          </p:cNvSpPr>
          <p:nvPr/>
        </p:nvSpPr>
        <p:spPr bwMode="auto">
          <a:xfrm>
            <a:off x="53103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8" name="Freeform 82">
            <a:extLst>
              <a:ext uri="{FF2B5EF4-FFF2-40B4-BE49-F238E27FC236}">
                <a16:creationId xmlns:a16="http://schemas.microsoft.com/office/drawing/2014/main" id="{5D284CDF-A921-2D40-D1CF-15FAA249DDEB}"/>
              </a:ext>
            </a:extLst>
          </p:cNvPr>
          <p:cNvSpPr>
            <a:spLocks/>
          </p:cNvSpPr>
          <p:nvPr/>
        </p:nvSpPr>
        <p:spPr bwMode="auto">
          <a:xfrm>
            <a:off x="54627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79" name="Freeform 83">
            <a:extLst>
              <a:ext uri="{FF2B5EF4-FFF2-40B4-BE49-F238E27FC236}">
                <a16:creationId xmlns:a16="http://schemas.microsoft.com/office/drawing/2014/main" id="{DDDA3C30-F939-269A-6D77-2534B0715B6A}"/>
              </a:ext>
            </a:extLst>
          </p:cNvPr>
          <p:cNvSpPr>
            <a:spLocks/>
          </p:cNvSpPr>
          <p:nvPr/>
        </p:nvSpPr>
        <p:spPr bwMode="auto">
          <a:xfrm>
            <a:off x="56262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0" name="Freeform 84">
            <a:extLst>
              <a:ext uri="{FF2B5EF4-FFF2-40B4-BE49-F238E27FC236}">
                <a16:creationId xmlns:a16="http://schemas.microsoft.com/office/drawing/2014/main" id="{8D3FCB73-FCD6-27DF-7AE6-C13C8341E47B}"/>
              </a:ext>
            </a:extLst>
          </p:cNvPr>
          <p:cNvSpPr>
            <a:spLocks/>
          </p:cNvSpPr>
          <p:nvPr/>
        </p:nvSpPr>
        <p:spPr bwMode="auto">
          <a:xfrm>
            <a:off x="57786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1" name="Freeform 85">
            <a:extLst>
              <a:ext uri="{FF2B5EF4-FFF2-40B4-BE49-F238E27FC236}">
                <a16:creationId xmlns:a16="http://schemas.microsoft.com/office/drawing/2014/main" id="{3F6C40DF-281E-CBA7-A329-DC1674A66220}"/>
              </a:ext>
            </a:extLst>
          </p:cNvPr>
          <p:cNvSpPr>
            <a:spLocks/>
          </p:cNvSpPr>
          <p:nvPr/>
        </p:nvSpPr>
        <p:spPr bwMode="auto">
          <a:xfrm>
            <a:off x="59310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2" name="Freeform 86">
            <a:extLst>
              <a:ext uri="{FF2B5EF4-FFF2-40B4-BE49-F238E27FC236}">
                <a16:creationId xmlns:a16="http://schemas.microsoft.com/office/drawing/2014/main" id="{47A10870-AEDB-7C5A-71EA-7BC2BCC369A9}"/>
              </a:ext>
            </a:extLst>
          </p:cNvPr>
          <p:cNvSpPr>
            <a:spLocks/>
          </p:cNvSpPr>
          <p:nvPr/>
        </p:nvSpPr>
        <p:spPr bwMode="auto">
          <a:xfrm>
            <a:off x="60834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3" name="Freeform 87">
            <a:extLst>
              <a:ext uri="{FF2B5EF4-FFF2-40B4-BE49-F238E27FC236}">
                <a16:creationId xmlns:a16="http://schemas.microsoft.com/office/drawing/2014/main" id="{74E02264-838A-FADE-B9CA-B355E437CF13}"/>
              </a:ext>
            </a:extLst>
          </p:cNvPr>
          <p:cNvSpPr>
            <a:spLocks/>
          </p:cNvSpPr>
          <p:nvPr/>
        </p:nvSpPr>
        <p:spPr bwMode="auto">
          <a:xfrm>
            <a:off x="62374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4" name="Freeform 88">
            <a:extLst>
              <a:ext uri="{FF2B5EF4-FFF2-40B4-BE49-F238E27FC236}">
                <a16:creationId xmlns:a16="http://schemas.microsoft.com/office/drawing/2014/main" id="{89924F79-18EC-5946-8818-30BAA7667D10}"/>
              </a:ext>
            </a:extLst>
          </p:cNvPr>
          <p:cNvSpPr>
            <a:spLocks/>
          </p:cNvSpPr>
          <p:nvPr/>
        </p:nvSpPr>
        <p:spPr bwMode="auto">
          <a:xfrm>
            <a:off x="63898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5" name="Freeform 89">
            <a:extLst>
              <a:ext uri="{FF2B5EF4-FFF2-40B4-BE49-F238E27FC236}">
                <a16:creationId xmlns:a16="http://schemas.microsoft.com/office/drawing/2014/main" id="{49FFE1BF-62E4-A571-C862-24DBBC583EF6}"/>
              </a:ext>
            </a:extLst>
          </p:cNvPr>
          <p:cNvSpPr>
            <a:spLocks/>
          </p:cNvSpPr>
          <p:nvPr/>
        </p:nvSpPr>
        <p:spPr bwMode="auto">
          <a:xfrm>
            <a:off x="66946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6" name="Freeform 90">
            <a:extLst>
              <a:ext uri="{FF2B5EF4-FFF2-40B4-BE49-F238E27FC236}">
                <a16:creationId xmlns:a16="http://schemas.microsoft.com/office/drawing/2014/main" id="{0DC1D51E-46BC-F211-434C-0A3F25E9DDBA}"/>
              </a:ext>
            </a:extLst>
          </p:cNvPr>
          <p:cNvSpPr>
            <a:spLocks/>
          </p:cNvSpPr>
          <p:nvPr/>
        </p:nvSpPr>
        <p:spPr bwMode="auto">
          <a:xfrm>
            <a:off x="69994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7" name="Freeform 91">
            <a:extLst>
              <a:ext uri="{FF2B5EF4-FFF2-40B4-BE49-F238E27FC236}">
                <a16:creationId xmlns:a16="http://schemas.microsoft.com/office/drawing/2014/main" id="{EDE01CB7-E181-49E6-F19D-4A2D5A5F108B}"/>
              </a:ext>
            </a:extLst>
          </p:cNvPr>
          <p:cNvSpPr>
            <a:spLocks/>
          </p:cNvSpPr>
          <p:nvPr/>
        </p:nvSpPr>
        <p:spPr bwMode="auto">
          <a:xfrm>
            <a:off x="71518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8" name="Freeform 92">
            <a:extLst>
              <a:ext uri="{FF2B5EF4-FFF2-40B4-BE49-F238E27FC236}">
                <a16:creationId xmlns:a16="http://schemas.microsoft.com/office/drawing/2014/main" id="{9CFA0892-271B-20FB-426C-2C98522F8E9C}"/>
              </a:ext>
            </a:extLst>
          </p:cNvPr>
          <p:cNvSpPr>
            <a:spLocks/>
          </p:cNvSpPr>
          <p:nvPr/>
        </p:nvSpPr>
        <p:spPr bwMode="auto">
          <a:xfrm>
            <a:off x="73042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89" name="Freeform 93">
            <a:extLst>
              <a:ext uri="{FF2B5EF4-FFF2-40B4-BE49-F238E27FC236}">
                <a16:creationId xmlns:a16="http://schemas.microsoft.com/office/drawing/2014/main" id="{F9182F2B-5160-B83A-FB85-87E7C4791C3E}"/>
              </a:ext>
            </a:extLst>
          </p:cNvPr>
          <p:cNvSpPr>
            <a:spLocks/>
          </p:cNvSpPr>
          <p:nvPr/>
        </p:nvSpPr>
        <p:spPr bwMode="auto">
          <a:xfrm>
            <a:off x="74439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0" name="Freeform 94">
            <a:extLst>
              <a:ext uri="{FF2B5EF4-FFF2-40B4-BE49-F238E27FC236}">
                <a16:creationId xmlns:a16="http://schemas.microsoft.com/office/drawing/2014/main" id="{20688812-C78E-63A7-E623-387FFF75D398}"/>
              </a:ext>
            </a:extLst>
          </p:cNvPr>
          <p:cNvSpPr>
            <a:spLocks/>
          </p:cNvSpPr>
          <p:nvPr/>
        </p:nvSpPr>
        <p:spPr bwMode="auto">
          <a:xfrm>
            <a:off x="75963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1" name="Freeform 95">
            <a:extLst>
              <a:ext uri="{FF2B5EF4-FFF2-40B4-BE49-F238E27FC236}">
                <a16:creationId xmlns:a16="http://schemas.microsoft.com/office/drawing/2014/main" id="{B7BC8BB9-3AE4-B4DE-D83F-88E2697141BE}"/>
              </a:ext>
            </a:extLst>
          </p:cNvPr>
          <p:cNvSpPr>
            <a:spLocks/>
          </p:cNvSpPr>
          <p:nvPr/>
        </p:nvSpPr>
        <p:spPr bwMode="auto">
          <a:xfrm>
            <a:off x="77487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2" name="Freeform 96">
            <a:extLst>
              <a:ext uri="{FF2B5EF4-FFF2-40B4-BE49-F238E27FC236}">
                <a16:creationId xmlns:a16="http://schemas.microsoft.com/office/drawing/2014/main" id="{78715DC2-0F04-65C5-D14E-8C56C8B7EBFF}"/>
              </a:ext>
            </a:extLst>
          </p:cNvPr>
          <p:cNvSpPr>
            <a:spLocks/>
          </p:cNvSpPr>
          <p:nvPr/>
        </p:nvSpPr>
        <p:spPr bwMode="auto">
          <a:xfrm>
            <a:off x="79011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3" name="Freeform 97">
            <a:extLst>
              <a:ext uri="{FF2B5EF4-FFF2-40B4-BE49-F238E27FC236}">
                <a16:creationId xmlns:a16="http://schemas.microsoft.com/office/drawing/2014/main" id="{C3F950DF-B172-B741-AF97-E2B66B93D1BD}"/>
              </a:ext>
            </a:extLst>
          </p:cNvPr>
          <p:cNvSpPr>
            <a:spLocks/>
          </p:cNvSpPr>
          <p:nvPr/>
        </p:nvSpPr>
        <p:spPr bwMode="auto">
          <a:xfrm>
            <a:off x="8053527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4" name="Freeform 98">
            <a:extLst>
              <a:ext uri="{FF2B5EF4-FFF2-40B4-BE49-F238E27FC236}">
                <a16:creationId xmlns:a16="http://schemas.microsoft.com/office/drawing/2014/main" id="{F9D7909E-0209-2D47-3B1E-926959F4BA4B}"/>
              </a:ext>
            </a:extLst>
          </p:cNvPr>
          <p:cNvSpPr>
            <a:spLocks/>
          </p:cNvSpPr>
          <p:nvPr/>
        </p:nvSpPr>
        <p:spPr bwMode="auto">
          <a:xfrm>
            <a:off x="34942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5" name="Freeform 99">
            <a:extLst>
              <a:ext uri="{FF2B5EF4-FFF2-40B4-BE49-F238E27FC236}">
                <a16:creationId xmlns:a16="http://schemas.microsoft.com/office/drawing/2014/main" id="{BF7DEA3D-CDBB-6437-4F11-56E5BDA972AD}"/>
              </a:ext>
            </a:extLst>
          </p:cNvPr>
          <p:cNvSpPr>
            <a:spLocks/>
          </p:cNvSpPr>
          <p:nvPr/>
        </p:nvSpPr>
        <p:spPr bwMode="auto">
          <a:xfrm>
            <a:off x="36466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6" name="Freeform 100">
            <a:extLst>
              <a:ext uri="{FF2B5EF4-FFF2-40B4-BE49-F238E27FC236}">
                <a16:creationId xmlns:a16="http://schemas.microsoft.com/office/drawing/2014/main" id="{83CC60F6-98C8-94E8-C465-690302C1E0CD}"/>
              </a:ext>
            </a:extLst>
          </p:cNvPr>
          <p:cNvSpPr>
            <a:spLocks/>
          </p:cNvSpPr>
          <p:nvPr/>
        </p:nvSpPr>
        <p:spPr bwMode="auto">
          <a:xfrm>
            <a:off x="37990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7" name="Freeform 101">
            <a:extLst>
              <a:ext uri="{FF2B5EF4-FFF2-40B4-BE49-F238E27FC236}">
                <a16:creationId xmlns:a16="http://schemas.microsoft.com/office/drawing/2014/main" id="{63266B2A-1DB7-E44F-F028-08B3D45B2716}"/>
              </a:ext>
            </a:extLst>
          </p:cNvPr>
          <p:cNvSpPr>
            <a:spLocks/>
          </p:cNvSpPr>
          <p:nvPr/>
        </p:nvSpPr>
        <p:spPr bwMode="auto">
          <a:xfrm>
            <a:off x="39514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8" name="Freeform 102">
            <a:extLst>
              <a:ext uri="{FF2B5EF4-FFF2-40B4-BE49-F238E27FC236}">
                <a16:creationId xmlns:a16="http://schemas.microsoft.com/office/drawing/2014/main" id="{52FE9F1E-6CA1-E22C-C615-FF8C1863CF19}"/>
              </a:ext>
            </a:extLst>
          </p:cNvPr>
          <p:cNvSpPr>
            <a:spLocks/>
          </p:cNvSpPr>
          <p:nvPr/>
        </p:nvSpPr>
        <p:spPr bwMode="auto">
          <a:xfrm>
            <a:off x="41038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599" name="Freeform 103">
            <a:extLst>
              <a:ext uri="{FF2B5EF4-FFF2-40B4-BE49-F238E27FC236}">
                <a16:creationId xmlns:a16="http://schemas.microsoft.com/office/drawing/2014/main" id="{2CECEAC2-A00E-FE51-4707-98ECA08F2545}"/>
              </a:ext>
            </a:extLst>
          </p:cNvPr>
          <p:cNvSpPr>
            <a:spLocks/>
          </p:cNvSpPr>
          <p:nvPr/>
        </p:nvSpPr>
        <p:spPr bwMode="auto">
          <a:xfrm>
            <a:off x="42562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0" name="Freeform 104">
            <a:extLst>
              <a:ext uri="{FF2B5EF4-FFF2-40B4-BE49-F238E27FC236}">
                <a16:creationId xmlns:a16="http://schemas.microsoft.com/office/drawing/2014/main" id="{E884B461-ADAB-D924-5464-7EF59A412E93}"/>
              </a:ext>
            </a:extLst>
          </p:cNvPr>
          <p:cNvSpPr>
            <a:spLocks/>
          </p:cNvSpPr>
          <p:nvPr/>
        </p:nvSpPr>
        <p:spPr bwMode="auto">
          <a:xfrm>
            <a:off x="44086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1" name="Freeform 105">
            <a:extLst>
              <a:ext uri="{FF2B5EF4-FFF2-40B4-BE49-F238E27FC236}">
                <a16:creationId xmlns:a16="http://schemas.microsoft.com/office/drawing/2014/main" id="{359E770D-95C3-890D-0057-6E787B9C31D0}"/>
              </a:ext>
            </a:extLst>
          </p:cNvPr>
          <p:cNvSpPr>
            <a:spLocks/>
          </p:cNvSpPr>
          <p:nvPr/>
        </p:nvSpPr>
        <p:spPr bwMode="auto">
          <a:xfrm>
            <a:off x="45610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2" name="Freeform 106">
            <a:extLst>
              <a:ext uri="{FF2B5EF4-FFF2-40B4-BE49-F238E27FC236}">
                <a16:creationId xmlns:a16="http://schemas.microsoft.com/office/drawing/2014/main" id="{2EFC8069-2EC6-63D5-C660-7FF3E250DF6D}"/>
              </a:ext>
            </a:extLst>
          </p:cNvPr>
          <p:cNvSpPr>
            <a:spLocks/>
          </p:cNvSpPr>
          <p:nvPr/>
        </p:nvSpPr>
        <p:spPr bwMode="auto">
          <a:xfrm>
            <a:off x="47134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3" name="Freeform 107">
            <a:extLst>
              <a:ext uri="{FF2B5EF4-FFF2-40B4-BE49-F238E27FC236}">
                <a16:creationId xmlns:a16="http://schemas.microsoft.com/office/drawing/2014/main" id="{CCC49EC1-F1F0-97BE-ACF4-8417D96C5657}"/>
              </a:ext>
            </a:extLst>
          </p:cNvPr>
          <p:cNvSpPr>
            <a:spLocks/>
          </p:cNvSpPr>
          <p:nvPr/>
        </p:nvSpPr>
        <p:spPr bwMode="auto">
          <a:xfrm>
            <a:off x="48658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4" name="Freeform 108">
            <a:extLst>
              <a:ext uri="{FF2B5EF4-FFF2-40B4-BE49-F238E27FC236}">
                <a16:creationId xmlns:a16="http://schemas.microsoft.com/office/drawing/2014/main" id="{C2E83E7B-E4F0-EF58-1F6F-44E12DE51637}"/>
              </a:ext>
            </a:extLst>
          </p:cNvPr>
          <p:cNvSpPr>
            <a:spLocks/>
          </p:cNvSpPr>
          <p:nvPr/>
        </p:nvSpPr>
        <p:spPr bwMode="auto">
          <a:xfrm>
            <a:off x="50182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5" name="Freeform 109">
            <a:extLst>
              <a:ext uri="{FF2B5EF4-FFF2-40B4-BE49-F238E27FC236}">
                <a16:creationId xmlns:a16="http://schemas.microsoft.com/office/drawing/2014/main" id="{4C9AF633-2274-DD47-A048-8AA8DA327275}"/>
              </a:ext>
            </a:extLst>
          </p:cNvPr>
          <p:cNvSpPr>
            <a:spLocks/>
          </p:cNvSpPr>
          <p:nvPr/>
        </p:nvSpPr>
        <p:spPr bwMode="auto">
          <a:xfrm>
            <a:off x="51706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6" name="Freeform 110">
            <a:extLst>
              <a:ext uri="{FF2B5EF4-FFF2-40B4-BE49-F238E27FC236}">
                <a16:creationId xmlns:a16="http://schemas.microsoft.com/office/drawing/2014/main" id="{6A0B2BB5-0705-505F-3DB0-7921B8CB352A}"/>
              </a:ext>
            </a:extLst>
          </p:cNvPr>
          <p:cNvSpPr>
            <a:spLocks/>
          </p:cNvSpPr>
          <p:nvPr/>
        </p:nvSpPr>
        <p:spPr bwMode="auto">
          <a:xfrm>
            <a:off x="53230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7" name="Freeform 111">
            <a:extLst>
              <a:ext uri="{FF2B5EF4-FFF2-40B4-BE49-F238E27FC236}">
                <a16:creationId xmlns:a16="http://schemas.microsoft.com/office/drawing/2014/main" id="{2F2FF221-E608-49EC-3174-EC036D629638}"/>
              </a:ext>
            </a:extLst>
          </p:cNvPr>
          <p:cNvSpPr>
            <a:spLocks/>
          </p:cNvSpPr>
          <p:nvPr/>
        </p:nvSpPr>
        <p:spPr bwMode="auto">
          <a:xfrm>
            <a:off x="56389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8" name="Freeform 112">
            <a:extLst>
              <a:ext uri="{FF2B5EF4-FFF2-40B4-BE49-F238E27FC236}">
                <a16:creationId xmlns:a16="http://schemas.microsoft.com/office/drawing/2014/main" id="{F3F67568-AFDF-DC90-A94E-D1983957923B}"/>
              </a:ext>
            </a:extLst>
          </p:cNvPr>
          <p:cNvSpPr>
            <a:spLocks/>
          </p:cNvSpPr>
          <p:nvPr/>
        </p:nvSpPr>
        <p:spPr bwMode="auto">
          <a:xfrm>
            <a:off x="57913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09" name="Freeform 113">
            <a:extLst>
              <a:ext uri="{FF2B5EF4-FFF2-40B4-BE49-F238E27FC236}">
                <a16:creationId xmlns:a16="http://schemas.microsoft.com/office/drawing/2014/main" id="{DC9F37DD-92BE-1626-0196-04E74B56BFC3}"/>
              </a:ext>
            </a:extLst>
          </p:cNvPr>
          <p:cNvSpPr>
            <a:spLocks/>
          </p:cNvSpPr>
          <p:nvPr/>
        </p:nvSpPr>
        <p:spPr bwMode="auto">
          <a:xfrm>
            <a:off x="59437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0" name="Freeform 114">
            <a:extLst>
              <a:ext uri="{FF2B5EF4-FFF2-40B4-BE49-F238E27FC236}">
                <a16:creationId xmlns:a16="http://schemas.microsoft.com/office/drawing/2014/main" id="{2BAFC840-7870-050A-A233-645726003DCF}"/>
              </a:ext>
            </a:extLst>
          </p:cNvPr>
          <p:cNvSpPr>
            <a:spLocks/>
          </p:cNvSpPr>
          <p:nvPr/>
        </p:nvSpPr>
        <p:spPr bwMode="auto">
          <a:xfrm>
            <a:off x="60961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1" name="Freeform 115">
            <a:extLst>
              <a:ext uri="{FF2B5EF4-FFF2-40B4-BE49-F238E27FC236}">
                <a16:creationId xmlns:a16="http://schemas.microsoft.com/office/drawing/2014/main" id="{B3CAFDFB-D218-4A75-EF3B-4DEF6E75C77F}"/>
              </a:ext>
            </a:extLst>
          </p:cNvPr>
          <p:cNvSpPr>
            <a:spLocks/>
          </p:cNvSpPr>
          <p:nvPr/>
        </p:nvSpPr>
        <p:spPr bwMode="auto">
          <a:xfrm>
            <a:off x="62501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2" name="Freeform 116">
            <a:extLst>
              <a:ext uri="{FF2B5EF4-FFF2-40B4-BE49-F238E27FC236}">
                <a16:creationId xmlns:a16="http://schemas.microsoft.com/office/drawing/2014/main" id="{FF115635-DBC3-3808-B334-86009B2958B1}"/>
              </a:ext>
            </a:extLst>
          </p:cNvPr>
          <p:cNvSpPr>
            <a:spLocks/>
          </p:cNvSpPr>
          <p:nvPr/>
        </p:nvSpPr>
        <p:spPr bwMode="auto">
          <a:xfrm>
            <a:off x="64025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3" name="Freeform 117">
            <a:extLst>
              <a:ext uri="{FF2B5EF4-FFF2-40B4-BE49-F238E27FC236}">
                <a16:creationId xmlns:a16="http://schemas.microsoft.com/office/drawing/2014/main" id="{9F129CFF-B025-DAF8-A011-435D6FCE1DE6}"/>
              </a:ext>
            </a:extLst>
          </p:cNvPr>
          <p:cNvSpPr>
            <a:spLocks/>
          </p:cNvSpPr>
          <p:nvPr/>
        </p:nvSpPr>
        <p:spPr bwMode="auto">
          <a:xfrm>
            <a:off x="67073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4" name="Freeform 118">
            <a:extLst>
              <a:ext uri="{FF2B5EF4-FFF2-40B4-BE49-F238E27FC236}">
                <a16:creationId xmlns:a16="http://schemas.microsoft.com/office/drawing/2014/main" id="{B5F4AC58-9F97-EC5B-D921-0F458CF4AC1D}"/>
              </a:ext>
            </a:extLst>
          </p:cNvPr>
          <p:cNvSpPr>
            <a:spLocks/>
          </p:cNvSpPr>
          <p:nvPr/>
        </p:nvSpPr>
        <p:spPr bwMode="auto">
          <a:xfrm>
            <a:off x="70121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5" name="Freeform 119">
            <a:extLst>
              <a:ext uri="{FF2B5EF4-FFF2-40B4-BE49-F238E27FC236}">
                <a16:creationId xmlns:a16="http://schemas.microsoft.com/office/drawing/2014/main" id="{2A0141E3-2A59-4D19-1CE5-8751D5D9F31C}"/>
              </a:ext>
            </a:extLst>
          </p:cNvPr>
          <p:cNvSpPr>
            <a:spLocks/>
          </p:cNvSpPr>
          <p:nvPr/>
        </p:nvSpPr>
        <p:spPr bwMode="auto">
          <a:xfrm>
            <a:off x="71645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6" name="Freeform 120">
            <a:extLst>
              <a:ext uri="{FF2B5EF4-FFF2-40B4-BE49-F238E27FC236}">
                <a16:creationId xmlns:a16="http://schemas.microsoft.com/office/drawing/2014/main" id="{294308AD-0C60-CFE4-C2EB-D3EE50867FA6}"/>
              </a:ext>
            </a:extLst>
          </p:cNvPr>
          <p:cNvSpPr>
            <a:spLocks/>
          </p:cNvSpPr>
          <p:nvPr/>
        </p:nvSpPr>
        <p:spPr bwMode="auto">
          <a:xfrm>
            <a:off x="73169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7" name="Freeform 121">
            <a:extLst>
              <a:ext uri="{FF2B5EF4-FFF2-40B4-BE49-F238E27FC236}">
                <a16:creationId xmlns:a16="http://schemas.microsoft.com/office/drawing/2014/main" id="{34E00E12-EA95-20DB-0354-9273DED85997}"/>
              </a:ext>
            </a:extLst>
          </p:cNvPr>
          <p:cNvSpPr>
            <a:spLocks/>
          </p:cNvSpPr>
          <p:nvPr/>
        </p:nvSpPr>
        <p:spPr bwMode="auto">
          <a:xfrm>
            <a:off x="74566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8" name="Freeform 122">
            <a:extLst>
              <a:ext uri="{FF2B5EF4-FFF2-40B4-BE49-F238E27FC236}">
                <a16:creationId xmlns:a16="http://schemas.microsoft.com/office/drawing/2014/main" id="{D1BCEEE3-CA6F-BC97-C7E0-CE5C51D10AE4}"/>
              </a:ext>
            </a:extLst>
          </p:cNvPr>
          <p:cNvSpPr>
            <a:spLocks/>
          </p:cNvSpPr>
          <p:nvPr/>
        </p:nvSpPr>
        <p:spPr bwMode="auto">
          <a:xfrm>
            <a:off x="76090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19" name="Freeform 123">
            <a:extLst>
              <a:ext uri="{FF2B5EF4-FFF2-40B4-BE49-F238E27FC236}">
                <a16:creationId xmlns:a16="http://schemas.microsoft.com/office/drawing/2014/main" id="{CC314DC8-6E3B-B499-77C9-471A6B5A85FC}"/>
              </a:ext>
            </a:extLst>
          </p:cNvPr>
          <p:cNvSpPr>
            <a:spLocks/>
          </p:cNvSpPr>
          <p:nvPr/>
        </p:nvSpPr>
        <p:spPr bwMode="auto">
          <a:xfrm>
            <a:off x="77614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20" name="Freeform 124">
            <a:extLst>
              <a:ext uri="{FF2B5EF4-FFF2-40B4-BE49-F238E27FC236}">
                <a16:creationId xmlns:a16="http://schemas.microsoft.com/office/drawing/2014/main" id="{3722503E-4CCC-CAFC-1AE9-79DB67D2ABA3}"/>
              </a:ext>
            </a:extLst>
          </p:cNvPr>
          <p:cNvSpPr>
            <a:spLocks/>
          </p:cNvSpPr>
          <p:nvPr/>
        </p:nvSpPr>
        <p:spPr bwMode="auto">
          <a:xfrm>
            <a:off x="79138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21" name="Freeform 125">
            <a:extLst>
              <a:ext uri="{FF2B5EF4-FFF2-40B4-BE49-F238E27FC236}">
                <a16:creationId xmlns:a16="http://schemas.microsoft.com/office/drawing/2014/main" id="{8B052821-3107-741A-F05E-E99B5059B6AE}"/>
              </a:ext>
            </a:extLst>
          </p:cNvPr>
          <p:cNvSpPr>
            <a:spLocks/>
          </p:cNvSpPr>
          <p:nvPr/>
        </p:nvSpPr>
        <p:spPr bwMode="auto">
          <a:xfrm>
            <a:off x="8066227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22" name="Oval 126">
            <a:extLst>
              <a:ext uri="{FF2B5EF4-FFF2-40B4-BE49-F238E27FC236}">
                <a16:creationId xmlns:a16="http://schemas.microsoft.com/office/drawing/2014/main" id="{AD7E0888-5A02-CD60-50EF-2D92D50A7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0827" y="4723999"/>
            <a:ext cx="152400" cy="14478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623" name="Oval 127">
            <a:extLst>
              <a:ext uri="{FF2B5EF4-FFF2-40B4-BE49-F238E27FC236}">
                <a16:creationId xmlns:a16="http://schemas.microsoft.com/office/drawing/2014/main" id="{D3BFC085-FEE0-7792-7F75-C5F2AA126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8427" y="4731936"/>
            <a:ext cx="152400" cy="14478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624" name="Oval 128">
            <a:extLst>
              <a:ext uri="{FF2B5EF4-FFF2-40B4-BE49-F238E27FC236}">
                <a16:creationId xmlns:a16="http://schemas.microsoft.com/office/drawing/2014/main" id="{A20AB357-350F-A81A-4FC3-E36148931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4152" y="4766861"/>
            <a:ext cx="152400" cy="1447800"/>
          </a:xfrm>
          <a:prstGeom prst="ellipse">
            <a:avLst/>
          </a:prstGeom>
          <a:solidFill>
            <a:schemeClr val="bg1">
              <a:lumMod val="6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6625" name="Oval 129">
            <a:extLst>
              <a:ext uri="{FF2B5EF4-FFF2-40B4-BE49-F238E27FC236}">
                <a16:creationId xmlns:a16="http://schemas.microsoft.com/office/drawing/2014/main" id="{B742EDB5-55D9-1735-555F-5C3E7F1D8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602" y="4633511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26" name="Oval 130">
            <a:extLst>
              <a:ext uri="{FF2B5EF4-FFF2-40B4-BE49-F238E27FC236}">
                <a16:creationId xmlns:a16="http://schemas.microsoft.com/office/drawing/2014/main" id="{7D8BEEB9-5208-D1C6-DEBF-D5EF35F21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2277" y="4633511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27" name="Oval 131">
            <a:extLst>
              <a:ext uri="{FF2B5EF4-FFF2-40B4-BE49-F238E27FC236}">
                <a16:creationId xmlns:a16="http://schemas.microsoft.com/office/drawing/2014/main" id="{61EE9D0E-98EA-F989-C138-F8206EF78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9427" y="462398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28" name="Oval 132">
            <a:extLst>
              <a:ext uri="{FF2B5EF4-FFF2-40B4-BE49-F238E27FC236}">
                <a16:creationId xmlns:a16="http://schemas.microsoft.com/office/drawing/2014/main" id="{00DAA68D-DE94-1B20-C590-7590B1EF5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7052" y="4623986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29" name="Text Box 133">
            <a:extLst>
              <a:ext uri="{FF2B5EF4-FFF2-40B4-BE49-F238E27FC236}">
                <a16:creationId xmlns:a16="http://schemas.microsoft.com/office/drawing/2014/main" id="{84419209-73A3-E97D-F1A0-CCF5C47C3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6027" y="4314424"/>
            <a:ext cx="692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MAC</a:t>
            </a:r>
          </a:p>
        </p:txBody>
      </p:sp>
      <p:sp>
        <p:nvSpPr>
          <p:cNvPr id="106630" name="Rectangle 134">
            <a:extLst>
              <a:ext uri="{FF2B5EF4-FFF2-40B4-BE49-F238E27FC236}">
                <a16:creationId xmlns:a16="http://schemas.microsoft.com/office/drawing/2014/main" id="{BF14230F-0A4D-9206-A337-C9D88C55E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6227" y="4604936"/>
            <a:ext cx="76200" cy="16764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31" name="Rectangle 135">
            <a:extLst>
              <a:ext uri="{FF2B5EF4-FFF2-40B4-BE49-F238E27FC236}">
                <a16:creationId xmlns:a16="http://schemas.microsoft.com/office/drawing/2014/main" id="{FE33EB35-55A7-3153-5F1F-749E8BD5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427" y="4604936"/>
            <a:ext cx="76200" cy="16764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32" name="Rectangle 136">
            <a:extLst>
              <a:ext uri="{FF2B5EF4-FFF2-40B4-BE49-F238E27FC236}">
                <a16:creationId xmlns:a16="http://schemas.microsoft.com/office/drawing/2014/main" id="{133D1E25-91AF-F837-67E3-6FC538CAE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8627" y="4604936"/>
            <a:ext cx="76200" cy="16764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33" name="Rectangle 137">
            <a:extLst>
              <a:ext uri="{FF2B5EF4-FFF2-40B4-BE49-F238E27FC236}">
                <a16:creationId xmlns:a16="http://schemas.microsoft.com/office/drawing/2014/main" id="{A8C4F1CB-1C23-74BF-A47D-D1CCC369B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4827" y="4604936"/>
            <a:ext cx="76200" cy="16764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34" name="Rectangle 138">
            <a:extLst>
              <a:ext uri="{FF2B5EF4-FFF2-40B4-BE49-F238E27FC236}">
                <a16:creationId xmlns:a16="http://schemas.microsoft.com/office/drawing/2014/main" id="{693759F9-5530-8DD6-3C3E-F01477B703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1027" y="4604936"/>
            <a:ext cx="76200" cy="16764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35" name="Rectangle 139">
            <a:extLst>
              <a:ext uri="{FF2B5EF4-FFF2-40B4-BE49-F238E27FC236}">
                <a16:creationId xmlns:a16="http://schemas.microsoft.com/office/drawing/2014/main" id="{247A9DDD-249B-BC01-99C8-E3399C807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7227" y="4604936"/>
            <a:ext cx="76200" cy="16764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36" name="Rectangle 140">
            <a:extLst>
              <a:ext uri="{FF2B5EF4-FFF2-40B4-BE49-F238E27FC236}">
                <a16:creationId xmlns:a16="http://schemas.microsoft.com/office/drawing/2014/main" id="{E0B4EDD4-FCE9-57F3-B1E0-4B30E25E76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3427" y="4604936"/>
            <a:ext cx="76200" cy="1676400"/>
          </a:xfrm>
          <a:prstGeom prst="rect">
            <a:avLst/>
          </a:prstGeom>
          <a:gradFill rotWithShape="1">
            <a:gsLst>
              <a:gs pos="0">
                <a:schemeClr val="tx2">
                  <a:gamma/>
                  <a:tint val="0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37" name="Freeform 141">
            <a:extLst>
              <a:ext uri="{FF2B5EF4-FFF2-40B4-BE49-F238E27FC236}">
                <a16:creationId xmlns:a16="http://schemas.microsoft.com/office/drawing/2014/main" id="{1F353020-D0B0-D8B4-12E3-F6CEC68EC89D}"/>
              </a:ext>
            </a:extLst>
          </p:cNvPr>
          <p:cNvSpPr>
            <a:spLocks/>
          </p:cNvSpPr>
          <p:nvPr/>
        </p:nvSpPr>
        <p:spPr bwMode="auto">
          <a:xfrm>
            <a:off x="4094303" y="4446187"/>
            <a:ext cx="225425" cy="168275"/>
          </a:xfrm>
          <a:custGeom>
            <a:avLst/>
            <a:gdLst>
              <a:gd name="T0" fmla="*/ 0 w 142"/>
              <a:gd name="T1" fmla="*/ 34 h 106"/>
              <a:gd name="T2" fmla="*/ 120 w 142"/>
              <a:gd name="T3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42" h="106">
                <a:moveTo>
                  <a:pt x="0" y="34"/>
                </a:moveTo>
                <a:cubicBezTo>
                  <a:pt x="142" y="41"/>
                  <a:pt x="120" y="0"/>
                  <a:pt x="120" y="10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38" name="Freeform 142">
            <a:extLst>
              <a:ext uri="{FF2B5EF4-FFF2-40B4-BE49-F238E27FC236}">
                <a16:creationId xmlns:a16="http://schemas.microsoft.com/office/drawing/2014/main" id="{DAFD5A5F-9447-B469-BA6B-7951F2A22DE0}"/>
              </a:ext>
            </a:extLst>
          </p:cNvPr>
          <p:cNvSpPr>
            <a:spLocks/>
          </p:cNvSpPr>
          <p:nvPr/>
        </p:nvSpPr>
        <p:spPr bwMode="auto">
          <a:xfrm>
            <a:off x="4284803" y="6284512"/>
            <a:ext cx="104775" cy="66675"/>
          </a:xfrm>
          <a:custGeom>
            <a:avLst/>
            <a:gdLst>
              <a:gd name="T0" fmla="*/ 0 w 66"/>
              <a:gd name="T1" fmla="*/ 4 h 42"/>
              <a:gd name="T2" fmla="*/ 48 w 66"/>
              <a:gd name="T3" fmla="*/ 34 h 42"/>
              <a:gd name="T4" fmla="*/ 66 w 66"/>
              <a:gd name="T5" fmla="*/ 4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6" h="42">
                <a:moveTo>
                  <a:pt x="0" y="4"/>
                </a:moveTo>
                <a:cubicBezTo>
                  <a:pt x="8" y="37"/>
                  <a:pt x="15" y="42"/>
                  <a:pt x="48" y="34"/>
                </a:cubicBezTo>
                <a:cubicBezTo>
                  <a:pt x="55" y="0"/>
                  <a:pt x="44" y="4"/>
                  <a:pt x="66" y="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39" name="Freeform 143">
            <a:extLst>
              <a:ext uri="{FF2B5EF4-FFF2-40B4-BE49-F238E27FC236}">
                <a16:creationId xmlns:a16="http://schemas.microsoft.com/office/drawing/2014/main" id="{27EA18CC-80CF-645E-7222-8B07C3D135B7}"/>
              </a:ext>
            </a:extLst>
          </p:cNvPr>
          <p:cNvSpPr>
            <a:spLocks/>
          </p:cNvSpPr>
          <p:nvPr/>
        </p:nvSpPr>
        <p:spPr bwMode="auto">
          <a:xfrm>
            <a:off x="4370527" y="4528737"/>
            <a:ext cx="82550" cy="85725"/>
          </a:xfrm>
          <a:custGeom>
            <a:avLst/>
            <a:gdLst>
              <a:gd name="T0" fmla="*/ 0 w 52"/>
              <a:gd name="T1" fmla="*/ 54 h 54"/>
              <a:gd name="T2" fmla="*/ 42 w 52"/>
              <a:gd name="T3" fmla="*/ 0 h 54"/>
              <a:gd name="T4" fmla="*/ 48 w 52"/>
              <a:gd name="T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54">
                <a:moveTo>
                  <a:pt x="0" y="54"/>
                </a:moveTo>
                <a:cubicBezTo>
                  <a:pt x="29" y="11"/>
                  <a:pt x="14" y="28"/>
                  <a:pt x="42" y="0"/>
                </a:cubicBezTo>
                <a:cubicBezTo>
                  <a:pt x="52" y="29"/>
                  <a:pt x="48" y="12"/>
                  <a:pt x="48" y="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0" name="Freeform 144">
            <a:extLst>
              <a:ext uri="{FF2B5EF4-FFF2-40B4-BE49-F238E27FC236}">
                <a16:creationId xmlns:a16="http://schemas.microsoft.com/office/drawing/2014/main" id="{E4327CDD-1786-6C09-9095-5C015C68C7C9}"/>
              </a:ext>
            </a:extLst>
          </p:cNvPr>
          <p:cNvSpPr>
            <a:spLocks/>
          </p:cNvSpPr>
          <p:nvPr/>
        </p:nvSpPr>
        <p:spPr bwMode="auto">
          <a:xfrm>
            <a:off x="4761052" y="6290862"/>
            <a:ext cx="95250" cy="85725"/>
          </a:xfrm>
          <a:custGeom>
            <a:avLst/>
            <a:gdLst>
              <a:gd name="T0" fmla="*/ 0 w 60"/>
              <a:gd name="T1" fmla="*/ 0 h 54"/>
              <a:gd name="T2" fmla="*/ 60 w 60"/>
              <a:gd name="T3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0" h="54">
                <a:moveTo>
                  <a:pt x="0" y="0"/>
                </a:moveTo>
                <a:cubicBezTo>
                  <a:pt x="9" y="28"/>
                  <a:pt x="27" y="54"/>
                  <a:pt x="60" y="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1" name="Freeform 145">
            <a:extLst>
              <a:ext uri="{FF2B5EF4-FFF2-40B4-BE49-F238E27FC236}">
                <a16:creationId xmlns:a16="http://schemas.microsoft.com/office/drawing/2014/main" id="{2344EDBB-E60C-C873-3276-A4ECDBA95257}"/>
              </a:ext>
            </a:extLst>
          </p:cNvPr>
          <p:cNvSpPr>
            <a:spLocks/>
          </p:cNvSpPr>
          <p:nvPr/>
        </p:nvSpPr>
        <p:spPr bwMode="auto">
          <a:xfrm>
            <a:off x="4678502" y="4538262"/>
            <a:ext cx="82550" cy="66675"/>
          </a:xfrm>
          <a:custGeom>
            <a:avLst/>
            <a:gdLst>
              <a:gd name="T0" fmla="*/ 52 w 52"/>
              <a:gd name="T1" fmla="*/ 42 h 42"/>
              <a:gd name="T2" fmla="*/ 16 w 52"/>
              <a:gd name="T3" fmla="*/ 0 h 42"/>
              <a:gd name="T4" fmla="*/ 4 w 52"/>
              <a:gd name="T5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2" h="42">
                <a:moveTo>
                  <a:pt x="52" y="42"/>
                </a:moveTo>
                <a:cubicBezTo>
                  <a:pt x="44" y="18"/>
                  <a:pt x="40" y="8"/>
                  <a:pt x="16" y="0"/>
                </a:cubicBezTo>
                <a:cubicBezTo>
                  <a:pt x="0" y="25"/>
                  <a:pt x="4" y="11"/>
                  <a:pt x="4" y="4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2" name="Freeform 146">
            <a:extLst>
              <a:ext uri="{FF2B5EF4-FFF2-40B4-BE49-F238E27FC236}">
                <a16:creationId xmlns:a16="http://schemas.microsoft.com/office/drawing/2014/main" id="{0824C182-8CAB-6651-3B90-FC5D46439053}"/>
              </a:ext>
            </a:extLst>
          </p:cNvPr>
          <p:cNvSpPr>
            <a:spLocks/>
          </p:cNvSpPr>
          <p:nvPr/>
        </p:nvSpPr>
        <p:spPr bwMode="auto">
          <a:xfrm>
            <a:off x="4608652" y="6290861"/>
            <a:ext cx="71438" cy="76200"/>
          </a:xfrm>
          <a:custGeom>
            <a:avLst/>
            <a:gdLst>
              <a:gd name="T0" fmla="*/ 42 w 45"/>
              <a:gd name="T1" fmla="*/ 0 h 48"/>
              <a:gd name="T2" fmla="*/ 36 w 45"/>
              <a:gd name="T3" fmla="*/ 42 h 48"/>
              <a:gd name="T4" fmla="*/ 12 w 45"/>
              <a:gd name="T5" fmla="*/ 36 h 48"/>
              <a:gd name="T6" fmla="*/ 0 w 45"/>
              <a:gd name="T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48">
                <a:moveTo>
                  <a:pt x="42" y="0"/>
                </a:moveTo>
                <a:cubicBezTo>
                  <a:pt x="40" y="14"/>
                  <a:pt x="45" y="31"/>
                  <a:pt x="36" y="42"/>
                </a:cubicBezTo>
                <a:cubicBezTo>
                  <a:pt x="31" y="48"/>
                  <a:pt x="17" y="42"/>
                  <a:pt x="12" y="36"/>
                </a:cubicBezTo>
                <a:cubicBezTo>
                  <a:pt x="4" y="26"/>
                  <a:pt x="0" y="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3" name="Freeform 147">
            <a:extLst>
              <a:ext uri="{FF2B5EF4-FFF2-40B4-BE49-F238E27FC236}">
                <a16:creationId xmlns:a16="http://schemas.microsoft.com/office/drawing/2014/main" id="{84DC7AB6-A94D-1469-A8DF-AD709879B61B}"/>
              </a:ext>
            </a:extLst>
          </p:cNvPr>
          <p:cNvSpPr>
            <a:spLocks/>
          </p:cNvSpPr>
          <p:nvPr/>
        </p:nvSpPr>
        <p:spPr bwMode="auto">
          <a:xfrm>
            <a:off x="4514991" y="4519211"/>
            <a:ext cx="103187" cy="95250"/>
          </a:xfrm>
          <a:custGeom>
            <a:avLst/>
            <a:gdLst>
              <a:gd name="T0" fmla="*/ 65 w 65"/>
              <a:gd name="T1" fmla="*/ 60 h 60"/>
              <a:gd name="T2" fmla="*/ 29 w 65"/>
              <a:gd name="T3" fmla="*/ 0 h 60"/>
              <a:gd name="T4" fmla="*/ 5 w 65"/>
              <a:gd name="T5" fmla="*/ 54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" h="60">
                <a:moveTo>
                  <a:pt x="65" y="60"/>
                </a:moveTo>
                <a:cubicBezTo>
                  <a:pt x="59" y="27"/>
                  <a:pt x="61" y="11"/>
                  <a:pt x="29" y="0"/>
                </a:cubicBezTo>
                <a:cubicBezTo>
                  <a:pt x="0" y="10"/>
                  <a:pt x="5" y="24"/>
                  <a:pt x="5" y="5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4" name="Freeform 148">
            <a:extLst>
              <a:ext uri="{FF2B5EF4-FFF2-40B4-BE49-F238E27FC236}">
                <a16:creationId xmlns:a16="http://schemas.microsoft.com/office/drawing/2014/main" id="{818D3E89-EF39-CB6E-4846-5780AC94115B}"/>
              </a:ext>
            </a:extLst>
          </p:cNvPr>
          <p:cNvSpPr>
            <a:spLocks/>
          </p:cNvSpPr>
          <p:nvPr/>
        </p:nvSpPr>
        <p:spPr bwMode="auto">
          <a:xfrm>
            <a:off x="4435616" y="6281337"/>
            <a:ext cx="96837" cy="98425"/>
          </a:xfrm>
          <a:custGeom>
            <a:avLst/>
            <a:gdLst>
              <a:gd name="T0" fmla="*/ 61 w 61"/>
              <a:gd name="T1" fmla="*/ 0 h 62"/>
              <a:gd name="T2" fmla="*/ 55 w 61"/>
              <a:gd name="T3" fmla="*/ 42 h 62"/>
              <a:gd name="T4" fmla="*/ 49 w 61"/>
              <a:gd name="T5" fmla="*/ 60 h 62"/>
              <a:gd name="T6" fmla="*/ 13 w 61"/>
              <a:gd name="T7" fmla="*/ 48 h 62"/>
              <a:gd name="T8" fmla="*/ 1 w 61"/>
              <a:gd name="T9" fmla="*/ 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1" h="62">
                <a:moveTo>
                  <a:pt x="61" y="0"/>
                </a:moveTo>
                <a:cubicBezTo>
                  <a:pt x="59" y="14"/>
                  <a:pt x="58" y="28"/>
                  <a:pt x="55" y="42"/>
                </a:cubicBezTo>
                <a:cubicBezTo>
                  <a:pt x="54" y="48"/>
                  <a:pt x="55" y="59"/>
                  <a:pt x="49" y="60"/>
                </a:cubicBezTo>
                <a:cubicBezTo>
                  <a:pt x="36" y="62"/>
                  <a:pt x="13" y="48"/>
                  <a:pt x="13" y="48"/>
                </a:cubicBezTo>
                <a:cubicBezTo>
                  <a:pt x="0" y="8"/>
                  <a:pt x="1" y="25"/>
                  <a:pt x="1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5" name="Freeform 149">
            <a:extLst>
              <a:ext uri="{FF2B5EF4-FFF2-40B4-BE49-F238E27FC236}">
                <a16:creationId xmlns:a16="http://schemas.microsoft.com/office/drawing/2014/main" id="{9BD8BCD6-8CF8-DB29-CAA4-9506CD88C0ED}"/>
              </a:ext>
            </a:extLst>
          </p:cNvPr>
          <p:cNvSpPr>
            <a:spLocks/>
          </p:cNvSpPr>
          <p:nvPr/>
        </p:nvSpPr>
        <p:spPr bwMode="auto">
          <a:xfrm>
            <a:off x="5475427" y="54431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6" name="Line 150">
            <a:extLst>
              <a:ext uri="{FF2B5EF4-FFF2-40B4-BE49-F238E27FC236}">
                <a16:creationId xmlns:a16="http://schemas.microsoft.com/office/drawing/2014/main" id="{C4185085-2D9C-F2D7-9F67-29B7E2172A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00802" y="3712761"/>
            <a:ext cx="685800" cy="45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7" name="Line 151">
            <a:extLst>
              <a:ext uri="{FF2B5EF4-FFF2-40B4-BE49-F238E27FC236}">
                <a16:creationId xmlns:a16="http://schemas.microsoft.com/office/drawing/2014/main" id="{3D5DFCDF-CA1E-1F11-63CC-56CC7D59BD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05727" y="3712762"/>
            <a:ext cx="76200" cy="5746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48" name="Text Box 152">
            <a:extLst>
              <a:ext uri="{FF2B5EF4-FFF2-40B4-BE49-F238E27FC236}">
                <a16:creationId xmlns:a16="http://schemas.microsoft.com/office/drawing/2014/main" id="{FA293136-4CC3-1910-4E7F-6F0A298F0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598" y="3776261"/>
            <a:ext cx="1622560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1600" dirty="0">
                <a:latin typeface="Arial" panose="020B0604020202020204" pitchFamily="34" charset="0"/>
              </a:rPr>
              <a:t>Direct Effects </a:t>
            </a:r>
          </a:p>
          <a:p>
            <a:pPr algn="ctr" eaLnBrk="1" hangingPunct="1"/>
            <a:r>
              <a:rPr lang="en-US" altLang="en-US" sz="1600" dirty="0">
                <a:latin typeface="Arial" panose="020B0604020202020204" pitchFamily="34" charset="0"/>
              </a:rPr>
              <a:t>of </a:t>
            </a:r>
            <a:r>
              <a:rPr lang="en-US" altLang="en-US" sz="1600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C5b-9</a:t>
            </a:r>
            <a:r>
              <a:rPr lang="en-US" altLang="en-US" sz="1600" dirty="0">
                <a:latin typeface="Arial" panose="020B0604020202020204" pitchFamily="34" charset="0"/>
              </a:rPr>
              <a:t> (MAC)</a:t>
            </a:r>
          </a:p>
        </p:txBody>
      </p:sp>
      <p:sp>
        <p:nvSpPr>
          <p:cNvPr id="106649" name="Text Box 153">
            <a:extLst>
              <a:ext uri="{FF2B5EF4-FFF2-40B4-BE49-F238E27FC236}">
                <a16:creationId xmlns:a16="http://schemas.microsoft.com/office/drawing/2014/main" id="{090ECD86-9DF7-1454-EE00-8F2769289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6361" y="3788961"/>
            <a:ext cx="3055132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1600" dirty="0">
                <a:latin typeface="Arial" panose="020B0604020202020204" pitchFamily="34" charset="0"/>
              </a:rPr>
              <a:t>Direct Effects of anaphylatoxins</a:t>
            </a:r>
          </a:p>
        </p:txBody>
      </p:sp>
      <p:sp>
        <p:nvSpPr>
          <p:cNvPr id="106650" name="Line 154">
            <a:extLst>
              <a:ext uri="{FF2B5EF4-FFF2-40B4-BE49-F238E27FC236}">
                <a16:creationId xmlns:a16="http://schemas.microsoft.com/office/drawing/2014/main" id="{07C4BFEB-0A4E-D704-9648-BBED16E5C7A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300801" y="1744717"/>
            <a:ext cx="542925" cy="65359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51" name="Text Box 155">
            <a:extLst>
              <a:ext uri="{FF2B5EF4-FFF2-40B4-BE49-F238E27FC236}">
                <a16:creationId xmlns:a16="http://schemas.microsoft.com/office/drawing/2014/main" id="{2A891E30-A0AB-4D39-853F-32F3F59E4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4179" y="1122476"/>
            <a:ext cx="3705823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1600" dirty="0">
                <a:latin typeface="Arial" panose="020B0604020202020204" pitchFamily="34" charset="0"/>
              </a:rPr>
              <a:t>Systemic Effects of the Anaphylatoxins</a:t>
            </a:r>
          </a:p>
          <a:p>
            <a:pPr eaLnBrk="1" hangingPunct="1"/>
            <a:r>
              <a:rPr lang="en-US" altLang="en-US" sz="1600" dirty="0">
                <a:latin typeface="Arial" panose="020B0604020202020204" pitchFamily="34" charset="0"/>
              </a:rPr>
              <a:t>(</a:t>
            </a:r>
            <a:r>
              <a:rPr lang="en-US" altLang="en-US" sz="1600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C3a</a:t>
            </a:r>
            <a:r>
              <a:rPr lang="en-US" altLang="en-US" sz="1600" dirty="0">
                <a:latin typeface="Arial" panose="020B0604020202020204" pitchFamily="34" charset="0"/>
              </a:rPr>
              <a:t> and </a:t>
            </a:r>
            <a:r>
              <a:rPr lang="en-US" altLang="en-US" sz="1600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C5a</a:t>
            </a:r>
            <a:r>
              <a:rPr lang="en-US" altLang="en-US" sz="1600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106652" name="Text Box 156">
            <a:extLst>
              <a:ext uri="{FF2B5EF4-FFF2-40B4-BE49-F238E27FC236}">
                <a16:creationId xmlns:a16="http://schemas.microsoft.com/office/drawing/2014/main" id="{F9AF206B-F1F2-97FA-56BC-C05871466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1440" y="4184249"/>
            <a:ext cx="1416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C5aR/C3aR</a:t>
            </a:r>
          </a:p>
        </p:txBody>
      </p:sp>
      <p:sp>
        <p:nvSpPr>
          <p:cNvPr id="106657" name="Freeform 161">
            <a:extLst>
              <a:ext uri="{FF2B5EF4-FFF2-40B4-BE49-F238E27FC236}">
                <a16:creationId xmlns:a16="http://schemas.microsoft.com/office/drawing/2014/main" id="{466A200E-7992-C6F2-7C08-351D0C7C7E85}"/>
              </a:ext>
            </a:extLst>
          </p:cNvPr>
          <p:cNvSpPr>
            <a:spLocks/>
          </p:cNvSpPr>
          <p:nvPr/>
        </p:nvSpPr>
        <p:spPr bwMode="auto">
          <a:xfrm>
            <a:off x="10479227" y="3261911"/>
            <a:ext cx="642938" cy="679450"/>
          </a:xfrm>
          <a:custGeom>
            <a:avLst/>
            <a:gdLst>
              <a:gd name="T0" fmla="*/ 88 w 280"/>
              <a:gd name="T1" fmla="*/ 168 h 306"/>
              <a:gd name="T2" fmla="*/ 64 w 280"/>
              <a:gd name="T3" fmla="*/ 112 h 306"/>
              <a:gd name="T4" fmla="*/ 16 w 280"/>
              <a:gd name="T5" fmla="*/ 96 h 306"/>
              <a:gd name="T6" fmla="*/ 16 w 280"/>
              <a:gd name="T7" fmla="*/ 32 h 306"/>
              <a:gd name="T8" fmla="*/ 88 w 280"/>
              <a:gd name="T9" fmla="*/ 0 h 306"/>
              <a:gd name="T10" fmla="*/ 96 w 280"/>
              <a:gd name="T11" fmla="*/ 80 h 306"/>
              <a:gd name="T12" fmla="*/ 160 w 280"/>
              <a:gd name="T13" fmla="*/ 104 h 306"/>
              <a:gd name="T14" fmla="*/ 208 w 280"/>
              <a:gd name="T15" fmla="*/ 72 h 306"/>
              <a:gd name="T16" fmla="*/ 280 w 280"/>
              <a:gd name="T17" fmla="*/ 128 h 306"/>
              <a:gd name="T18" fmla="*/ 192 w 280"/>
              <a:gd name="T19" fmla="*/ 160 h 306"/>
              <a:gd name="T20" fmla="*/ 216 w 280"/>
              <a:gd name="T21" fmla="*/ 240 h 306"/>
              <a:gd name="T22" fmla="*/ 120 w 280"/>
              <a:gd name="T23" fmla="*/ 272 h 306"/>
              <a:gd name="T24" fmla="*/ 88 w 280"/>
              <a:gd name="T25" fmla="*/ 168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80" h="306">
                <a:moveTo>
                  <a:pt x="88" y="168"/>
                </a:moveTo>
                <a:cubicBezTo>
                  <a:pt x="84" y="153"/>
                  <a:pt x="80" y="122"/>
                  <a:pt x="64" y="112"/>
                </a:cubicBezTo>
                <a:cubicBezTo>
                  <a:pt x="50" y="103"/>
                  <a:pt x="16" y="96"/>
                  <a:pt x="16" y="96"/>
                </a:cubicBezTo>
                <a:cubicBezTo>
                  <a:pt x="10" y="73"/>
                  <a:pt x="0" y="55"/>
                  <a:pt x="16" y="32"/>
                </a:cubicBezTo>
                <a:cubicBezTo>
                  <a:pt x="31" y="10"/>
                  <a:pt x="88" y="0"/>
                  <a:pt x="88" y="0"/>
                </a:cubicBezTo>
                <a:cubicBezTo>
                  <a:pt x="130" y="28"/>
                  <a:pt x="110" y="38"/>
                  <a:pt x="96" y="80"/>
                </a:cubicBezTo>
                <a:cubicBezTo>
                  <a:pt x="113" y="106"/>
                  <a:pt x="128" y="122"/>
                  <a:pt x="160" y="104"/>
                </a:cubicBezTo>
                <a:cubicBezTo>
                  <a:pt x="177" y="95"/>
                  <a:pt x="208" y="72"/>
                  <a:pt x="208" y="72"/>
                </a:cubicBezTo>
                <a:cubicBezTo>
                  <a:pt x="261" y="81"/>
                  <a:pt x="264" y="81"/>
                  <a:pt x="280" y="128"/>
                </a:cubicBezTo>
                <a:cubicBezTo>
                  <a:pt x="247" y="139"/>
                  <a:pt x="228" y="153"/>
                  <a:pt x="192" y="160"/>
                </a:cubicBezTo>
                <a:cubicBezTo>
                  <a:pt x="163" y="203"/>
                  <a:pt x="172" y="225"/>
                  <a:pt x="216" y="240"/>
                </a:cubicBezTo>
                <a:cubicBezTo>
                  <a:pt x="194" y="306"/>
                  <a:pt x="183" y="293"/>
                  <a:pt x="120" y="272"/>
                </a:cubicBezTo>
                <a:cubicBezTo>
                  <a:pt x="98" y="239"/>
                  <a:pt x="88" y="208"/>
                  <a:pt x="88" y="168"/>
                </a:cubicBezTo>
                <a:close/>
              </a:path>
            </a:pathLst>
          </a:custGeom>
          <a:solidFill>
            <a:srgbClr val="00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58" name="Text Box 162">
            <a:extLst>
              <a:ext uri="{FF2B5EF4-FFF2-40B4-BE49-F238E27FC236}">
                <a16:creationId xmlns:a16="http://schemas.microsoft.com/office/drawing/2014/main" id="{0570B974-0738-9231-7968-07DE242B73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77327" y="3184125"/>
            <a:ext cx="2141538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dirty="0">
                <a:latin typeface="Arial" panose="020B0604020202020204" pitchFamily="34" charset="0"/>
              </a:rPr>
              <a:t> </a:t>
            </a:r>
            <a:r>
              <a:rPr lang="en-US" altLang="en-US" sz="1600" dirty="0">
                <a:latin typeface="Arial" panose="020B0604020202020204" pitchFamily="34" charset="0"/>
              </a:rPr>
              <a:t>Opsonization by </a:t>
            </a:r>
            <a:r>
              <a:rPr lang="en-US" altLang="en-US" sz="1600" dirty="0">
                <a:solidFill>
                  <a:schemeClr val="bg1"/>
                </a:solidFill>
                <a:highlight>
                  <a:srgbClr val="FFFF00"/>
                </a:highlight>
                <a:latin typeface="Arial" panose="020B0604020202020204" pitchFamily="34" charset="0"/>
              </a:rPr>
              <a:t>C3b</a:t>
            </a:r>
            <a:endParaRPr lang="en-US" altLang="en-US" dirty="0">
              <a:solidFill>
                <a:schemeClr val="bg1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sp>
        <p:nvSpPr>
          <p:cNvPr id="106660" name="Oval 164">
            <a:extLst>
              <a:ext uri="{FF2B5EF4-FFF2-40B4-BE49-F238E27FC236}">
                <a16:creationId xmlns:a16="http://schemas.microsoft.com/office/drawing/2014/main" id="{FEB02D39-3888-1FF6-90AF-EF0D240EF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5128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1" name="Oval 165">
            <a:extLst>
              <a:ext uri="{FF2B5EF4-FFF2-40B4-BE49-F238E27FC236}">
                <a16:creationId xmlns:a16="http://schemas.microsoft.com/office/drawing/2014/main" id="{F2A501BF-EDB9-0CE2-B880-D93C4AC4B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7528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2" name="Oval 166">
            <a:extLst>
              <a:ext uri="{FF2B5EF4-FFF2-40B4-BE49-F238E27FC236}">
                <a16:creationId xmlns:a16="http://schemas.microsoft.com/office/drawing/2014/main" id="{1C66466B-6132-E937-482F-B1AD0F4D8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3103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3" name="Oval 167">
            <a:extLst>
              <a:ext uri="{FF2B5EF4-FFF2-40B4-BE49-F238E27FC236}">
                <a16:creationId xmlns:a16="http://schemas.microsoft.com/office/drawing/2014/main" id="{10B8A761-3F07-8F09-85CC-073EF4310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5503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4" name="Oval 168">
            <a:extLst>
              <a:ext uri="{FF2B5EF4-FFF2-40B4-BE49-F238E27FC236}">
                <a16:creationId xmlns:a16="http://schemas.microsoft.com/office/drawing/2014/main" id="{856D0B4D-B70B-DD20-A45F-4B5295026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7903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5" name="Oval 169">
            <a:extLst>
              <a:ext uri="{FF2B5EF4-FFF2-40B4-BE49-F238E27FC236}">
                <a16:creationId xmlns:a16="http://schemas.microsoft.com/office/drawing/2014/main" id="{9A61E176-794B-526B-F25B-A235B9CB3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6241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6" name="Oval 170">
            <a:extLst>
              <a:ext uri="{FF2B5EF4-FFF2-40B4-BE49-F238E27FC236}">
                <a16:creationId xmlns:a16="http://schemas.microsoft.com/office/drawing/2014/main" id="{1709A595-0DCE-0405-6DD5-428566B3D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641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7" name="Oval 171">
            <a:extLst>
              <a:ext uri="{FF2B5EF4-FFF2-40B4-BE49-F238E27FC236}">
                <a16:creationId xmlns:a16="http://schemas.microsoft.com/office/drawing/2014/main" id="{F6E88AFC-536E-F2FF-1489-FBDB7E9A1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4216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8" name="Oval 172">
            <a:extLst>
              <a:ext uri="{FF2B5EF4-FFF2-40B4-BE49-F238E27FC236}">
                <a16:creationId xmlns:a16="http://schemas.microsoft.com/office/drawing/2014/main" id="{88482089-3687-4931-AEC6-2BA235B2E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6616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69" name="Oval 173">
            <a:extLst>
              <a:ext uri="{FF2B5EF4-FFF2-40B4-BE49-F238E27FC236}">
                <a16:creationId xmlns:a16="http://schemas.microsoft.com/office/drawing/2014/main" id="{9A4F0D0A-8250-F231-D5CD-6BACFE1BB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9016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70" name="Freeform 174">
            <a:extLst>
              <a:ext uri="{FF2B5EF4-FFF2-40B4-BE49-F238E27FC236}">
                <a16:creationId xmlns:a16="http://schemas.microsoft.com/office/drawing/2014/main" id="{5EF9FA50-39BB-2246-5746-D4F72262D4E8}"/>
              </a:ext>
            </a:extLst>
          </p:cNvPr>
          <p:cNvSpPr>
            <a:spLocks/>
          </p:cNvSpPr>
          <p:nvPr/>
        </p:nvSpPr>
        <p:spPr bwMode="auto">
          <a:xfrm>
            <a:off x="8221802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1" name="Freeform 175">
            <a:extLst>
              <a:ext uri="{FF2B5EF4-FFF2-40B4-BE49-F238E27FC236}">
                <a16:creationId xmlns:a16="http://schemas.microsoft.com/office/drawing/2014/main" id="{9D491D98-3468-5B47-77CB-8F1A51DC121F}"/>
              </a:ext>
            </a:extLst>
          </p:cNvPr>
          <p:cNvSpPr>
            <a:spLocks/>
          </p:cNvSpPr>
          <p:nvPr/>
        </p:nvSpPr>
        <p:spPr bwMode="auto">
          <a:xfrm>
            <a:off x="8374202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2" name="Freeform 176">
            <a:extLst>
              <a:ext uri="{FF2B5EF4-FFF2-40B4-BE49-F238E27FC236}">
                <a16:creationId xmlns:a16="http://schemas.microsoft.com/office/drawing/2014/main" id="{D92A3BA3-944E-8AE9-4F87-4337F139A7E4}"/>
              </a:ext>
            </a:extLst>
          </p:cNvPr>
          <p:cNvSpPr>
            <a:spLocks/>
          </p:cNvSpPr>
          <p:nvPr/>
        </p:nvSpPr>
        <p:spPr bwMode="auto">
          <a:xfrm>
            <a:off x="8526602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3" name="Freeform 177">
            <a:extLst>
              <a:ext uri="{FF2B5EF4-FFF2-40B4-BE49-F238E27FC236}">
                <a16:creationId xmlns:a16="http://schemas.microsoft.com/office/drawing/2014/main" id="{83B89ABE-52CB-5B5D-8003-161FE15B22AE}"/>
              </a:ext>
            </a:extLst>
          </p:cNvPr>
          <p:cNvSpPr>
            <a:spLocks/>
          </p:cNvSpPr>
          <p:nvPr/>
        </p:nvSpPr>
        <p:spPr bwMode="auto">
          <a:xfrm>
            <a:off x="8679002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4" name="Freeform 178">
            <a:extLst>
              <a:ext uri="{FF2B5EF4-FFF2-40B4-BE49-F238E27FC236}">
                <a16:creationId xmlns:a16="http://schemas.microsoft.com/office/drawing/2014/main" id="{3AEFBD60-C3D5-2EE8-0FE0-26317FA90A10}"/>
              </a:ext>
            </a:extLst>
          </p:cNvPr>
          <p:cNvSpPr>
            <a:spLocks/>
          </p:cNvSpPr>
          <p:nvPr/>
        </p:nvSpPr>
        <p:spPr bwMode="auto">
          <a:xfrm>
            <a:off x="8831402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5" name="Freeform 179">
            <a:extLst>
              <a:ext uri="{FF2B5EF4-FFF2-40B4-BE49-F238E27FC236}">
                <a16:creationId xmlns:a16="http://schemas.microsoft.com/office/drawing/2014/main" id="{F7E011C0-827E-C4B3-0ECD-7A2083F0C0F7}"/>
              </a:ext>
            </a:extLst>
          </p:cNvPr>
          <p:cNvSpPr>
            <a:spLocks/>
          </p:cNvSpPr>
          <p:nvPr/>
        </p:nvSpPr>
        <p:spPr bwMode="auto">
          <a:xfrm>
            <a:off x="8234502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6" name="Freeform 180">
            <a:extLst>
              <a:ext uri="{FF2B5EF4-FFF2-40B4-BE49-F238E27FC236}">
                <a16:creationId xmlns:a16="http://schemas.microsoft.com/office/drawing/2014/main" id="{7D5B0936-184E-FE86-D082-BE834F8A98ED}"/>
              </a:ext>
            </a:extLst>
          </p:cNvPr>
          <p:cNvSpPr>
            <a:spLocks/>
          </p:cNvSpPr>
          <p:nvPr/>
        </p:nvSpPr>
        <p:spPr bwMode="auto">
          <a:xfrm>
            <a:off x="8386902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7" name="Freeform 181">
            <a:extLst>
              <a:ext uri="{FF2B5EF4-FFF2-40B4-BE49-F238E27FC236}">
                <a16:creationId xmlns:a16="http://schemas.microsoft.com/office/drawing/2014/main" id="{42B92CDF-361B-B42C-FC7A-67BB9E576616}"/>
              </a:ext>
            </a:extLst>
          </p:cNvPr>
          <p:cNvSpPr>
            <a:spLocks/>
          </p:cNvSpPr>
          <p:nvPr/>
        </p:nvSpPr>
        <p:spPr bwMode="auto">
          <a:xfrm>
            <a:off x="8539302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8" name="Freeform 182">
            <a:extLst>
              <a:ext uri="{FF2B5EF4-FFF2-40B4-BE49-F238E27FC236}">
                <a16:creationId xmlns:a16="http://schemas.microsoft.com/office/drawing/2014/main" id="{D6364D2F-F3FD-D4B2-A742-85AFBCBAC3E4}"/>
              </a:ext>
            </a:extLst>
          </p:cNvPr>
          <p:cNvSpPr>
            <a:spLocks/>
          </p:cNvSpPr>
          <p:nvPr/>
        </p:nvSpPr>
        <p:spPr bwMode="auto">
          <a:xfrm>
            <a:off x="8691702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79" name="Freeform 183">
            <a:extLst>
              <a:ext uri="{FF2B5EF4-FFF2-40B4-BE49-F238E27FC236}">
                <a16:creationId xmlns:a16="http://schemas.microsoft.com/office/drawing/2014/main" id="{8057FA2C-19F8-9274-18FE-2CF93078D346}"/>
              </a:ext>
            </a:extLst>
          </p:cNvPr>
          <p:cNvSpPr>
            <a:spLocks/>
          </p:cNvSpPr>
          <p:nvPr/>
        </p:nvSpPr>
        <p:spPr bwMode="auto">
          <a:xfrm>
            <a:off x="8844102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80" name="Oval 184">
            <a:extLst>
              <a:ext uri="{FF2B5EF4-FFF2-40B4-BE49-F238E27FC236}">
                <a16:creationId xmlns:a16="http://schemas.microsoft.com/office/drawing/2014/main" id="{AC949B4D-F008-AD1B-D300-623AE4C04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766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1" name="Oval 185">
            <a:extLst>
              <a:ext uri="{FF2B5EF4-FFF2-40B4-BE49-F238E27FC236}">
                <a16:creationId xmlns:a16="http://schemas.microsoft.com/office/drawing/2014/main" id="{70431952-9F9C-FFA2-0C85-7CDCEE6FB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0166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2" name="Oval 186">
            <a:extLst>
              <a:ext uri="{FF2B5EF4-FFF2-40B4-BE49-F238E27FC236}">
                <a16:creationId xmlns:a16="http://schemas.microsoft.com/office/drawing/2014/main" id="{68F10F9D-8B21-5A87-C388-76BAF7102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5741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3" name="Oval 187">
            <a:extLst>
              <a:ext uri="{FF2B5EF4-FFF2-40B4-BE49-F238E27FC236}">
                <a16:creationId xmlns:a16="http://schemas.microsoft.com/office/drawing/2014/main" id="{7B23F2A5-68DC-ACAC-9F62-9994E153B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8141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4" name="Oval 188">
            <a:extLst>
              <a:ext uri="{FF2B5EF4-FFF2-40B4-BE49-F238E27FC236}">
                <a16:creationId xmlns:a16="http://schemas.microsoft.com/office/drawing/2014/main" id="{B2E498AF-A5CB-D6A4-DA01-CA757EA3D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0541" y="4757336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5" name="Oval 189">
            <a:extLst>
              <a:ext uri="{FF2B5EF4-FFF2-40B4-BE49-F238E27FC236}">
                <a16:creationId xmlns:a16="http://schemas.microsoft.com/office/drawing/2014/main" id="{2C1B412C-A2F2-E12C-AF65-8D8196A45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8878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6" name="Oval 190">
            <a:extLst>
              <a:ext uri="{FF2B5EF4-FFF2-40B4-BE49-F238E27FC236}">
                <a16:creationId xmlns:a16="http://schemas.microsoft.com/office/drawing/2014/main" id="{AD68233E-5EDF-CD93-1E3D-D229CC6F2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1278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7" name="Oval 191">
            <a:extLst>
              <a:ext uri="{FF2B5EF4-FFF2-40B4-BE49-F238E27FC236}">
                <a16:creationId xmlns:a16="http://schemas.microsoft.com/office/drawing/2014/main" id="{B1F1AB06-AA75-4153-95D3-53D4F17C53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56853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8" name="Oval 192">
            <a:extLst>
              <a:ext uri="{FF2B5EF4-FFF2-40B4-BE49-F238E27FC236}">
                <a16:creationId xmlns:a16="http://schemas.microsoft.com/office/drawing/2014/main" id="{AEDD340F-7317-C669-319F-76EC71866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253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89" name="Oval 193">
            <a:extLst>
              <a:ext uri="{FF2B5EF4-FFF2-40B4-BE49-F238E27FC236}">
                <a16:creationId xmlns:a16="http://schemas.microsoft.com/office/drawing/2014/main" id="{652F40EA-4E0D-2573-2FDA-811A65C99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1653" y="5949549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690" name="Freeform 194">
            <a:extLst>
              <a:ext uri="{FF2B5EF4-FFF2-40B4-BE49-F238E27FC236}">
                <a16:creationId xmlns:a16="http://schemas.microsoft.com/office/drawing/2014/main" id="{C5D7071D-D8EC-FDF9-68CB-26543B8C1CA8}"/>
              </a:ext>
            </a:extLst>
          </p:cNvPr>
          <p:cNvSpPr>
            <a:spLocks/>
          </p:cNvSpPr>
          <p:nvPr/>
        </p:nvSpPr>
        <p:spPr bwMode="auto">
          <a:xfrm>
            <a:off x="90044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1" name="Freeform 195">
            <a:extLst>
              <a:ext uri="{FF2B5EF4-FFF2-40B4-BE49-F238E27FC236}">
                <a16:creationId xmlns:a16="http://schemas.microsoft.com/office/drawing/2014/main" id="{FBBA1072-B686-E4EC-7D85-12A822D9195E}"/>
              </a:ext>
            </a:extLst>
          </p:cNvPr>
          <p:cNvSpPr>
            <a:spLocks/>
          </p:cNvSpPr>
          <p:nvPr/>
        </p:nvSpPr>
        <p:spPr bwMode="auto">
          <a:xfrm>
            <a:off x="91568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2" name="Freeform 196">
            <a:extLst>
              <a:ext uri="{FF2B5EF4-FFF2-40B4-BE49-F238E27FC236}">
                <a16:creationId xmlns:a16="http://schemas.microsoft.com/office/drawing/2014/main" id="{EBB8CCF2-6D1C-300A-60CB-EA6FEF747C75}"/>
              </a:ext>
            </a:extLst>
          </p:cNvPr>
          <p:cNvSpPr>
            <a:spLocks/>
          </p:cNvSpPr>
          <p:nvPr/>
        </p:nvSpPr>
        <p:spPr bwMode="auto">
          <a:xfrm>
            <a:off x="93092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3" name="Freeform 197">
            <a:extLst>
              <a:ext uri="{FF2B5EF4-FFF2-40B4-BE49-F238E27FC236}">
                <a16:creationId xmlns:a16="http://schemas.microsoft.com/office/drawing/2014/main" id="{DF4F149B-369D-7EA7-5950-11AF87734968}"/>
              </a:ext>
            </a:extLst>
          </p:cNvPr>
          <p:cNvSpPr>
            <a:spLocks/>
          </p:cNvSpPr>
          <p:nvPr/>
        </p:nvSpPr>
        <p:spPr bwMode="auto">
          <a:xfrm>
            <a:off x="94616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4" name="Freeform 198">
            <a:extLst>
              <a:ext uri="{FF2B5EF4-FFF2-40B4-BE49-F238E27FC236}">
                <a16:creationId xmlns:a16="http://schemas.microsoft.com/office/drawing/2014/main" id="{83710B8D-7130-DF3B-E08D-E855A5E0B86E}"/>
              </a:ext>
            </a:extLst>
          </p:cNvPr>
          <p:cNvSpPr>
            <a:spLocks/>
          </p:cNvSpPr>
          <p:nvPr/>
        </p:nvSpPr>
        <p:spPr bwMode="auto">
          <a:xfrm>
            <a:off x="9614040" y="4909736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5" name="Freeform 199">
            <a:extLst>
              <a:ext uri="{FF2B5EF4-FFF2-40B4-BE49-F238E27FC236}">
                <a16:creationId xmlns:a16="http://schemas.microsoft.com/office/drawing/2014/main" id="{9232E17E-2294-B403-3E36-ACD6E2032E1C}"/>
              </a:ext>
            </a:extLst>
          </p:cNvPr>
          <p:cNvSpPr>
            <a:spLocks/>
          </p:cNvSpPr>
          <p:nvPr/>
        </p:nvSpPr>
        <p:spPr bwMode="auto">
          <a:xfrm>
            <a:off x="90171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6" name="Freeform 200">
            <a:extLst>
              <a:ext uri="{FF2B5EF4-FFF2-40B4-BE49-F238E27FC236}">
                <a16:creationId xmlns:a16="http://schemas.microsoft.com/office/drawing/2014/main" id="{9019E12E-4A08-7E48-2262-91EC9759BA65}"/>
              </a:ext>
            </a:extLst>
          </p:cNvPr>
          <p:cNvSpPr>
            <a:spLocks/>
          </p:cNvSpPr>
          <p:nvPr/>
        </p:nvSpPr>
        <p:spPr bwMode="auto">
          <a:xfrm>
            <a:off x="91695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7" name="Freeform 201">
            <a:extLst>
              <a:ext uri="{FF2B5EF4-FFF2-40B4-BE49-F238E27FC236}">
                <a16:creationId xmlns:a16="http://schemas.microsoft.com/office/drawing/2014/main" id="{09D61441-0E4F-2093-CA73-F86E40746E04}"/>
              </a:ext>
            </a:extLst>
          </p:cNvPr>
          <p:cNvSpPr>
            <a:spLocks/>
          </p:cNvSpPr>
          <p:nvPr/>
        </p:nvSpPr>
        <p:spPr bwMode="auto">
          <a:xfrm>
            <a:off x="93219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8" name="Freeform 202">
            <a:extLst>
              <a:ext uri="{FF2B5EF4-FFF2-40B4-BE49-F238E27FC236}">
                <a16:creationId xmlns:a16="http://schemas.microsoft.com/office/drawing/2014/main" id="{CA012B3E-D075-AE75-035C-FE8581349231}"/>
              </a:ext>
            </a:extLst>
          </p:cNvPr>
          <p:cNvSpPr>
            <a:spLocks/>
          </p:cNvSpPr>
          <p:nvPr/>
        </p:nvSpPr>
        <p:spPr bwMode="auto">
          <a:xfrm>
            <a:off x="94743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99" name="Freeform 203">
            <a:extLst>
              <a:ext uri="{FF2B5EF4-FFF2-40B4-BE49-F238E27FC236}">
                <a16:creationId xmlns:a16="http://schemas.microsoft.com/office/drawing/2014/main" id="{591BDE15-E17F-B1CA-8957-104C2261744E}"/>
              </a:ext>
            </a:extLst>
          </p:cNvPr>
          <p:cNvSpPr>
            <a:spLocks/>
          </p:cNvSpPr>
          <p:nvPr/>
        </p:nvSpPr>
        <p:spPr bwMode="auto">
          <a:xfrm>
            <a:off x="9626740" y="5419324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00" name="Oval 204">
            <a:extLst>
              <a:ext uri="{FF2B5EF4-FFF2-40B4-BE49-F238E27FC236}">
                <a16:creationId xmlns:a16="http://schemas.microsoft.com/office/drawing/2014/main" id="{94ACB06C-5721-D11A-8728-023C39D59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2466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1" name="Oval 205">
            <a:extLst>
              <a:ext uri="{FF2B5EF4-FFF2-40B4-BE49-F238E27FC236}">
                <a16:creationId xmlns:a16="http://schemas.microsoft.com/office/drawing/2014/main" id="{C703C90A-B056-B75B-89F7-014C5171C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4866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2" name="Oval 206">
            <a:extLst>
              <a:ext uri="{FF2B5EF4-FFF2-40B4-BE49-F238E27FC236}">
                <a16:creationId xmlns:a16="http://schemas.microsoft.com/office/drawing/2014/main" id="{38271A37-F020-AFA4-AC89-646B0FAB3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0441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3" name="Oval 207">
            <a:extLst>
              <a:ext uri="{FF2B5EF4-FFF2-40B4-BE49-F238E27FC236}">
                <a16:creationId xmlns:a16="http://schemas.microsoft.com/office/drawing/2014/main" id="{A16E558A-2C50-6643-84AE-08ED05DD6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2841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4" name="Oval 208">
            <a:extLst>
              <a:ext uri="{FF2B5EF4-FFF2-40B4-BE49-F238E27FC236}">
                <a16:creationId xmlns:a16="http://schemas.microsoft.com/office/drawing/2014/main" id="{AF7273E7-A899-02CD-5D72-A69D4FA78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5241" y="4747811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5" name="Oval 209">
            <a:extLst>
              <a:ext uri="{FF2B5EF4-FFF2-40B4-BE49-F238E27FC236}">
                <a16:creationId xmlns:a16="http://schemas.microsoft.com/office/drawing/2014/main" id="{BBDD53B2-1D06-C720-FB28-377A1A7C7A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3578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6" name="Oval 210">
            <a:extLst>
              <a:ext uri="{FF2B5EF4-FFF2-40B4-BE49-F238E27FC236}">
                <a16:creationId xmlns:a16="http://schemas.microsoft.com/office/drawing/2014/main" id="{87D5A946-D5B3-35CB-6329-91151F62C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5978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7" name="Oval 211">
            <a:extLst>
              <a:ext uri="{FF2B5EF4-FFF2-40B4-BE49-F238E27FC236}">
                <a16:creationId xmlns:a16="http://schemas.microsoft.com/office/drawing/2014/main" id="{78961CE8-1D1F-CDA9-C872-F4B73E50F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1553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8" name="Oval 212">
            <a:extLst>
              <a:ext uri="{FF2B5EF4-FFF2-40B4-BE49-F238E27FC236}">
                <a16:creationId xmlns:a16="http://schemas.microsoft.com/office/drawing/2014/main" id="{8AAEAB11-5042-839F-3F52-FDA925C0E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3953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09" name="Oval 213">
            <a:extLst>
              <a:ext uri="{FF2B5EF4-FFF2-40B4-BE49-F238E27FC236}">
                <a16:creationId xmlns:a16="http://schemas.microsoft.com/office/drawing/2014/main" id="{503E8A7F-42C2-A32F-37B2-DC540A70C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6353" y="5940024"/>
            <a:ext cx="155575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10" name="Freeform 214">
            <a:extLst>
              <a:ext uri="{FF2B5EF4-FFF2-40B4-BE49-F238E27FC236}">
                <a16:creationId xmlns:a16="http://schemas.microsoft.com/office/drawing/2014/main" id="{95AFAEAA-A1D8-F932-0688-BF3592E1728E}"/>
              </a:ext>
            </a:extLst>
          </p:cNvPr>
          <p:cNvSpPr>
            <a:spLocks/>
          </p:cNvSpPr>
          <p:nvPr/>
        </p:nvSpPr>
        <p:spPr bwMode="auto">
          <a:xfrm>
            <a:off x="9779140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1" name="Freeform 215">
            <a:extLst>
              <a:ext uri="{FF2B5EF4-FFF2-40B4-BE49-F238E27FC236}">
                <a16:creationId xmlns:a16="http://schemas.microsoft.com/office/drawing/2014/main" id="{309BA8EE-B149-B1FF-5A9A-752B1E52CE7C}"/>
              </a:ext>
            </a:extLst>
          </p:cNvPr>
          <p:cNvSpPr>
            <a:spLocks/>
          </p:cNvSpPr>
          <p:nvPr/>
        </p:nvSpPr>
        <p:spPr bwMode="auto">
          <a:xfrm>
            <a:off x="9931540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2" name="Freeform 216">
            <a:extLst>
              <a:ext uri="{FF2B5EF4-FFF2-40B4-BE49-F238E27FC236}">
                <a16:creationId xmlns:a16="http://schemas.microsoft.com/office/drawing/2014/main" id="{B212F0E3-13BC-9173-79B8-92DC25D6073E}"/>
              </a:ext>
            </a:extLst>
          </p:cNvPr>
          <p:cNvSpPr>
            <a:spLocks/>
          </p:cNvSpPr>
          <p:nvPr/>
        </p:nvSpPr>
        <p:spPr bwMode="auto">
          <a:xfrm>
            <a:off x="10083940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3" name="Freeform 217">
            <a:extLst>
              <a:ext uri="{FF2B5EF4-FFF2-40B4-BE49-F238E27FC236}">
                <a16:creationId xmlns:a16="http://schemas.microsoft.com/office/drawing/2014/main" id="{AF2624B2-7D46-4A01-0AB4-D46676BB4A93}"/>
              </a:ext>
            </a:extLst>
          </p:cNvPr>
          <p:cNvSpPr>
            <a:spLocks/>
          </p:cNvSpPr>
          <p:nvPr/>
        </p:nvSpPr>
        <p:spPr bwMode="auto">
          <a:xfrm>
            <a:off x="10236340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4" name="Freeform 218">
            <a:extLst>
              <a:ext uri="{FF2B5EF4-FFF2-40B4-BE49-F238E27FC236}">
                <a16:creationId xmlns:a16="http://schemas.microsoft.com/office/drawing/2014/main" id="{DB6364D9-E115-2845-7B1D-5D47C0067E73}"/>
              </a:ext>
            </a:extLst>
          </p:cNvPr>
          <p:cNvSpPr>
            <a:spLocks/>
          </p:cNvSpPr>
          <p:nvPr/>
        </p:nvSpPr>
        <p:spPr bwMode="auto">
          <a:xfrm>
            <a:off x="10388740" y="4900211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5" name="Freeform 219">
            <a:extLst>
              <a:ext uri="{FF2B5EF4-FFF2-40B4-BE49-F238E27FC236}">
                <a16:creationId xmlns:a16="http://schemas.microsoft.com/office/drawing/2014/main" id="{064A8F46-6E50-22F2-8089-72C2E2F9AB5A}"/>
              </a:ext>
            </a:extLst>
          </p:cNvPr>
          <p:cNvSpPr>
            <a:spLocks/>
          </p:cNvSpPr>
          <p:nvPr/>
        </p:nvSpPr>
        <p:spPr bwMode="auto">
          <a:xfrm>
            <a:off x="9791840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6" name="Freeform 220">
            <a:extLst>
              <a:ext uri="{FF2B5EF4-FFF2-40B4-BE49-F238E27FC236}">
                <a16:creationId xmlns:a16="http://schemas.microsoft.com/office/drawing/2014/main" id="{DFD02289-5C18-3939-9D42-EEB0891472C6}"/>
              </a:ext>
            </a:extLst>
          </p:cNvPr>
          <p:cNvSpPr>
            <a:spLocks/>
          </p:cNvSpPr>
          <p:nvPr/>
        </p:nvSpPr>
        <p:spPr bwMode="auto">
          <a:xfrm>
            <a:off x="9944240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7" name="Freeform 221">
            <a:extLst>
              <a:ext uri="{FF2B5EF4-FFF2-40B4-BE49-F238E27FC236}">
                <a16:creationId xmlns:a16="http://schemas.microsoft.com/office/drawing/2014/main" id="{9DCADF02-C5AF-5EBB-7CF0-EB6F6E4B7502}"/>
              </a:ext>
            </a:extLst>
          </p:cNvPr>
          <p:cNvSpPr>
            <a:spLocks/>
          </p:cNvSpPr>
          <p:nvPr/>
        </p:nvSpPr>
        <p:spPr bwMode="auto">
          <a:xfrm>
            <a:off x="10096640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8" name="Freeform 222">
            <a:extLst>
              <a:ext uri="{FF2B5EF4-FFF2-40B4-BE49-F238E27FC236}">
                <a16:creationId xmlns:a16="http://schemas.microsoft.com/office/drawing/2014/main" id="{FAAD1B9F-70C2-1D93-91D3-29D833E33ABF}"/>
              </a:ext>
            </a:extLst>
          </p:cNvPr>
          <p:cNvSpPr>
            <a:spLocks/>
          </p:cNvSpPr>
          <p:nvPr/>
        </p:nvSpPr>
        <p:spPr bwMode="auto">
          <a:xfrm>
            <a:off x="10249040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19" name="Freeform 223">
            <a:extLst>
              <a:ext uri="{FF2B5EF4-FFF2-40B4-BE49-F238E27FC236}">
                <a16:creationId xmlns:a16="http://schemas.microsoft.com/office/drawing/2014/main" id="{85C6549F-361D-E00E-4081-B6238D3A3962}"/>
              </a:ext>
            </a:extLst>
          </p:cNvPr>
          <p:cNvSpPr>
            <a:spLocks/>
          </p:cNvSpPr>
          <p:nvPr/>
        </p:nvSpPr>
        <p:spPr bwMode="auto">
          <a:xfrm>
            <a:off x="10401440" y="5409799"/>
            <a:ext cx="88900" cy="533400"/>
          </a:xfrm>
          <a:custGeom>
            <a:avLst/>
            <a:gdLst>
              <a:gd name="T0" fmla="*/ 8 w 56"/>
              <a:gd name="T1" fmla="*/ 0 h 336"/>
              <a:gd name="T2" fmla="*/ 8 w 56"/>
              <a:gd name="T3" fmla="*/ 48 h 336"/>
              <a:gd name="T4" fmla="*/ 56 w 56"/>
              <a:gd name="T5" fmla="*/ 48 h 336"/>
              <a:gd name="T6" fmla="*/ 8 w 56"/>
              <a:gd name="T7" fmla="*/ 96 h 336"/>
              <a:gd name="T8" fmla="*/ 56 w 56"/>
              <a:gd name="T9" fmla="*/ 96 h 336"/>
              <a:gd name="T10" fmla="*/ 8 w 56"/>
              <a:gd name="T11" fmla="*/ 144 h 336"/>
              <a:gd name="T12" fmla="*/ 56 w 56"/>
              <a:gd name="T13" fmla="*/ 144 h 336"/>
              <a:gd name="T14" fmla="*/ 8 w 56"/>
              <a:gd name="T15" fmla="*/ 192 h 336"/>
              <a:gd name="T16" fmla="*/ 56 w 56"/>
              <a:gd name="T17" fmla="*/ 192 h 336"/>
              <a:gd name="T18" fmla="*/ 8 w 56"/>
              <a:gd name="T19" fmla="*/ 240 h 336"/>
              <a:gd name="T20" fmla="*/ 56 w 56"/>
              <a:gd name="T21" fmla="*/ 240 h 336"/>
              <a:gd name="T22" fmla="*/ 8 w 56"/>
              <a:gd name="T23" fmla="*/ 288 h 336"/>
              <a:gd name="T24" fmla="*/ 8 w 56"/>
              <a:gd name="T25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336">
                <a:moveTo>
                  <a:pt x="8" y="0"/>
                </a:moveTo>
                <a:cubicBezTo>
                  <a:pt x="4" y="20"/>
                  <a:pt x="0" y="40"/>
                  <a:pt x="8" y="48"/>
                </a:cubicBezTo>
                <a:cubicBezTo>
                  <a:pt x="16" y="56"/>
                  <a:pt x="56" y="40"/>
                  <a:pt x="56" y="48"/>
                </a:cubicBezTo>
                <a:cubicBezTo>
                  <a:pt x="56" y="56"/>
                  <a:pt x="8" y="88"/>
                  <a:pt x="8" y="96"/>
                </a:cubicBezTo>
                <a:cubicBezTo>
                  <a:pt x="8" y="104"/>
                  <a:pt x="56" y="88"/>
                  <a:pt x="56" y="96"/>
                </a:cubicBezTo>
                <a:cubicBezTo>
                  <a:pt x="56" y="104"/>
                  <a:pt x="8" y="136"/>
                  <a:pt x="8" y="144"/>
                </a:cubicBezTo>
                <a:cubicBezTo>
                  <a:pt x="8" y="152"/>
                  <a:pt x="56" y="136"/>
                  <a:pt x="56" y="144"/>
                </a:cubicBezTo>
                <a:cubicBezTo>
                  <a:pt x="56" y="152"/>
                  <a:pt x="8" y="184"/>
                  <a:pt x="8" y="192"/>
                </a:cubicBezTo>
                <a:cubicBezTo>
                  <a:pt x="8" y="200"/>
                  <a:pt x="56" y="184"/>
                  <a:pt x="56" y="192"/>
                </a:cubicBezTo>
                <a:cubicBezTo>
                  <a:pt x="56" y="200"/>
                  <a:pt x="8" y="232"/>
                  <a:pt x="8" y="240"/>
                </a:cubicBezTo>
                <a:cubicBezTo>
                  <a:pt x="8" y="248"/>
                  <a:pt x="56" y="232"/>
                  <a:pt x="56" y="240"/>
                </a:cubicBezTo>
                <a:cubicBezTo>
                  <a:pt x="56" y="248"/>
                  <a:pt x="16" y="272"/>
                  <a:pt x="8" y="288"/>
                </a:cubicBezTo>
                <a:cubicBezTo>
                  <a:pt x="0" y="304"/>
                  <a:pt x="8" y="328"/>
                  <a:pt x="8" y="3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720" name="Oval 224">
            <a:extLst>
              <a:ext uri="{FF2B5EF4-FFF2-40B4-BE49-F238E27FC236}">
                <a16:creationId xmlns:a16="http://schemas.microsoft.com/office/drawing/2014/main" id="{8CE2B4F3-F0FC-511C-8C03-B9B947F10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8927" y="4627161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21" name="Oval 225">
            <a:extLst>
              <a:ext uri="{FF2B5EF4-FFF2-40B4-BE49-F238E27FC236}">
                <a16:creationId xmlns:a16="http://schemas.microsoft.com/office/drawing/2014/main" id="{A6814815-3697-676D-8656-F02117574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1327" y="4627161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22" name="Oval 226">
            <a:extLst>
              <a:ext uri="{FF2B5EF4-FFF2-40B4-BE49-F238E27FC236}">
                <a16:creationId xmlns:a16="http://schemas.microsoft.com/office/drawing/2014/main" id="{55115DCC-0BE2-B156-7695-2465AF3EE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3727" y="4627161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23" name="Oval 227">
            <a:extLst>
              <a:ext uri="{FF2B5EF4-FFF2-40B4-BE49-F238E27FC236}">
                <a16:creationId xmlns:a16="http://schemas.microsoft.com/office/drawing/2014/main" id="{20C66D97-AF1C-7F3D-5FAF-BF65CDEEE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6127" y="4627161"/>
            <a:ext cx="152400" cy="15240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24" name="Text Box 228">
            <a:extLst>
              <a:ext uri="{FF2B5EF4-FFF2-40B4-BE49-F238E27FC236}">
                <a16:creationId xmlns:a16="http://schemas.microsoft.com/office/drawing/2014/main" id="{6EB93E23-A88F-9F36-250F-118DDD54D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4277" y="4322362"/>
            <a:ext cx="603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C3b</a:t>
            </a:r>
          </a:p>
        </p:txBody>
      </p:sp>
      <p:sp>
        <p:nvSpPr>
          <p:cNvPr id="106725" name="Arc 229">
            <a:extLst>
              <a:ext uri="{FF2B5EF4-FFF2-40B4-BE49-F238E27FC236}">
                <a16:creationId xmlns:a16="http://schemas.microsoft.com/office/drawing/2014/main" id="{065F70F2-9F1A-BF68-1B1C-BF47AD1C78C9}"/>
              </a:ext>
            </a:extLst>
          </p:cNvPr>
          <p:cNvSpPr>
            <a:spLocks/>
          </p:cNvSpPr>
          <p:nvPr/>
        </p:nvSpPr>
        <p:spPr bwMode="auto">
          <a:xfrm flipV="1">
            <a:off x="10187127" y="4093761"/>
            <a:ext cx="609600" cy="533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6726" name="Line 230">
            <a:extLst>
              <a:ext uri="{FF2B5EF4-FFF2-40B4-BE49-F238E27FC236}">
                <a16:creationId xmlns:a16="http://schemas.microsoft.com/office/drawing/2014/main" id="{1E6E70A1-13A3-558D-8FFD-B4D4F0FF96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624526" y="6266781"/>
            <a:ext cx="619127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6659" name="Text Box 163">
            <a:extLst>
              <a:ext uri="{FF2B5EF4-FFF2-40B4-BE49-F238E27FC236}">
                <a16:creationId xmlns:a16="http://schemas.microsoft.com/office/drawing/2014/main" id="{1A266B9B-1C07-0C8D-EEC1-E10C6D07D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9540" y="5709043"/>
            <a:ext cx="3810000" cy="10795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1600" dirty="0">
                <a:latin typeface="Arial" panose="020B0604020202020204" pitchFamily="34" charset="0"/>
              </a:rPr>
              <a:t>Activate cells</a:t>
            </a:r>
          </a:p>
          <a:p>
            <a:pPr eaLnBrk="1" hangingPunct="1">
              <a:buFontTx/>
              <a:buChar char="•"/>
            </a:pPr>
            <a:r>
              <a:rPr lang="en-US" altLang="en-US" sz="1600" dirty="0"/>
              <a:t>Pro-inflammatory cytokines</a:t>
            </a:r>
          </a:p>
          <a:p>
            <a:pPr eaLnBrk="1" hangingPunct="1">
              <a:buFontTx/>
              <a:buChar char="•"/>
            </a:pPr>
            <a:r>
              <a:rPr lang="en-US" altLang="en-US" sz="1600" dirty="0">
                <a:latin typeface="Arial" panose="020B0604020202020204" pitchFamily="34" charset="0"/>
              </a:rPr>
              <a:t>Pro-coagulant state</a:t>
            </a:r>
          </a:p>
          <a:p>
            <a:pPr eaLnBrk="1" hangingPunct="1">
              <a:buFontTx/>
              <a:buChar char="•"/>
            </a:pPr>
            <a:r>
              <a:rPr lang="en-US" altLang="en-US" sz="1600" dirty="0">
                <a:latin typeface="Arial" panose="020B0604020202020204" pitchFamily="34" charset="0"/>
              </a:rPr>
              <a:t>Adhesion Molecules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17CE78-3856-2999-523D-754FE7A9B3AD}"/>
              </a:ext>
            </a:extLst>
          </p:cNvPr>
          <p:cNvSpPr txBox="1">
            <a:spLocks/>
          </p:cNvSpPr>
          <p:nvPr/>
        </p:nvSpPr>
        <p:spPr>
          <a:xfrm>
            <a:off x="941779" y="309160"/>
            <a:ext cx="1161047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Complement activation triggers 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multiple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effects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6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6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 animBg="1"/>
      <p:bldP spid="106499" grpId="0" animBg="1"/>
      <p:bldP spid="106646" grpId="0" animBg="1"/>
      <p:bldP spid="106647" grpId="0" animBg="1"/>
      <p:bldP spid="106648" grpId="0" animBg="1"/>
      <p:bldP spid="106649" grpId="0" animBg="1"/>
      <p:bldP spid="106650" grpId="0" animBg="1"/>
      <p:bldP spid="106651" grpId="0" animBg="1"/>
      <p:bldP spid="106657" grpId="0" animBg="1"/>
      <p:bldP spid="106658" grpId="0" animBg="1"/>
      <p:bldP spid="1067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1041C5C9-A03D-7BA9-6F6A-69F641D24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423" y="299399"/>
            <a:ext cx="1007915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Complement surveillance: elimination of  bacteria and damaged cells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DFD06E-763A-08C5-DFA8-939F2E4CD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17" y="1768975"/>
            <a:ext cx="4565260" cy="23217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530699-8445-09A9-9CFC-0585CAE0B0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0784" y="1768975"/>
            <a:ext cx="4724512" cy="23217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65A4D7A-8946-BBFA-C06E-F662978A4D81}"/>
              </a:ext>
            </a:extLst>
          </p:cNvPr>
          <p:cNvSpPr/>
          <p:nvPr/>
        </p:nvSpPr>
        <p:spPr>
          <a:xfrm>
            <a:off x="1382050" y="1768975"/>
            <a:ext cx="372979" cy="3128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59A9D8-7B23-2D74-29BD-E5CFC36E30CE}"/>
              </a:ext>
            </a:extLst>
          </p:cNvPr>
          <p:cNvSpPr/>
          <p:nvPr/>
        </p:nvSpPr>
        <p:spPr>
          <a:xfrm>
            <a:off x="6250829" y="1781339"/>
            <a:ext cx="372979" cy="3128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5C9FE7-220C-17A6-3763-FA932F478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7183" y="4236872"/>
            <a:ext cx="4397893" cy="256543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70EEACD-7D34-2447-13BF-66D6CF91D8A8}"/>
              </a:ext>
            </a:extLst>
          </p:cNvPr>
          <p:cNvSpPr/>
          <p:nvPr/>
        </p:nvSpPr>
        <p:spPr>
          <a:xfrm>
            <a:off x="4018620" y="4279896"/>
            <a:ext cx="372979" cy="3128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023626-A1F7-FCD0-06C2-22ACA3C3207D}"/>
              </a:ext>
            </a:extLst>
          </p:cNvPr>
          <p:cNvSpPr txBox="1"/>
          <p:nvPr/>
        </p:nvSpPr>
        <p:spPr>
          <a:xfrm>
            <a:off x="8496931" y="6096936"/>
            <a:ext cx="369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Ricklin et al. </a:t>
            </a:r>
            <a:r>
              <a:rPr lang="en-US" i="1" dirty="0"/>
              <a:t>Nat Immunol.</a:t>
            </a:r>
            <a:r>
              <a:rPr lang="en-US" dirty="0"/>
              <a:t> 2010;11(9):785-97.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38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B3DF14-DAF7-CCC6-82B0-687F566E9E24}"/>
              </a:ext>
            </a:extLst>
          </p:cNvPr>
          <p:cNvSpPr txBox="1"/>
          <p:nvPr/>
        </p:nvSpPr>
        <p:spPr>
          <a:xfrm>
            <a:off x="595422" y="350873"/>
            <a:ext cx="13440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How do we know that these functions are important?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F557A6-4470-C523-9C03-108E1012CA2E}"/>
              </a:ext>
            </a:extLst>
          </p:cNvPr>
          <p:cNvSpPr txBox="1"/>
          <p:nvPr/>
        </p:nvSpPr>
        <p:spPr>
          <a:xfrm>
            <a:off x="733646" y="1626782"/>
            <a:ext cx="1019662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/>
              <a:t>Complement deficiencies</a:t>
            </a:r>
            <a:r>
              <a:rPr lang="en-US" sz="3200" dirty="0"/>
              <a:t> (”Experiments of nature”)</a:t>
            </a:r>
            <a:r>
              <a:rPr lang="en-US" sz="3200" u="sng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Complement deficiencies are associated with recurrent bacterial infections </a:t>
            </a:r>
            <a:r>
              <a:rPr lang="en-US" dirty="0"/>
              <a:t>Shaughnessy et al. Alternative pathway amplification and infections. </a:t>
            </a:r>
            <a:r>
              <a:rPr lang="en-US" i="1" dirty="0"/>
              <a:t>Immunological Reviews.</a:t>
            </a:r>
            <a:r>
              <a:rPr lang="en-US" dirty="0"/>
              <a:t> 2023;313(1):162–80. 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Deficiencies of classical pathway proteins are strong risk factors for autoimmune disease </a:t>
            </a:r>
            <a:r>
              <a:rPr lang="en-US" dirty="0"/>
              <a:t>Pickering and Botto, </a:t>
            </a:r>
            <a:r>
              <a:rPr lang="en-US" dirty="0" err="1"/>
              <a:t>Eur</a:t>
            </a:r>
            <a:r>
              <a:rPr lang="en-US" dirty="0"/>
              <a:t> J Immunol 2024 54;7, e2350918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Reduced elimination of apoptotic cells and nuclear contents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6217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B33C39-47BF-3491-A2C5-ED7F5FB3D4C7}"/>
              </a:ext>
            </a:extLst>
          </p:cNvPr>
          <p:cNvSpPr txBox="1"/>
          <p:nvPr/>
        </p:nvSpPr>
        <p:spPr>
          <a:xfrm>
            <a:off x="838199" y="273701"/>
            <a:ext cx="97578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 lupus paradox: complement protects from autoimmunity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CF90C6-DBA9-3B71-23CA-A88F540AB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2464400"/>
            <a:ext cx="7335253" cy="4053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43C6D6-007D-AB16-7CAD-566A10626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3090043"/>
            <a:ext cx="3598303" cy="17683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D952ED-3ADB-5663-C4C2-149768287423}"/>
              </a:ext>
            </a:extLst>
          </p:cNvPr>
          <p:cNvSpPr txBox="1"/>
          <p:nvPr/>
        </p:nvSpPr>
        <p:spPr>
          <a:xfrm>
            <a:off x="798956" y="4896636"/>
            <a:ext cx="3152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Ricklin et al. </a:t>
            </a:r>
            <a:r>
              <a:rPr lang="en-US" i="1" dirty="0"/>
              <a:t>Nat Immunol.</a:t>
            </a:r>
            <a:r>
              <a:rPr lang="en-US" dirty="0"/>
              <a:t> 2010;11(9):785-97.</a:t>
            </a:r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CB5B38-A029-84CD-B661-BA8BE2B931E9}"/>
              </a:ext>
            </a:extLst>
          </p:cNvPr>
          <p:cNvSpPr/>
          <p:nvPr/>
        </p:nvSpPr>
        <p:spPr>
          <a:xfrm>
            <a:off x="932166" y="3144405"/>
            <a:ext cx="372979" cy="3128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76E253-DFD5-D1BF-E1A7-81F5270202F1}"/>
              </a:ext>
            </a:extLst>
          </p:cNvPr>
          <p:cNvSpPr txBox="1"/>
          <p:nvPr/>
        </p:nvSpPr>
        <p:spPr>
          <a:xfrm>
            <a:off x="6069793" y="6488668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Pickering and Botto, </a:t>
            </a:r>
            <a:r>
              <a:rPr lang="en-US" dirty="0" err="1"/>
              <a:t>Eur</a:t>
            </a:r>
            <a:r>
              <a:rPr lang="en-US" dirty="0"/>
              <a:t> J Immunol 2024 54;7, e2350918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9A3B5A-12B2-07D7-7F98-5BA8D69237AE}"/>
              </a:ext>
            </a:extLst>
          </p:cNvPr>
          <p:cNvSpPr txBox="1"/>
          <p:nvPr/>
        </p:nvSpPr>
        <p:spPr>
          <a:xfrm>
            <a:off x="810407" y="1754828"/>
            <a:ext cx="107278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Deficiencies of C1r/C1s, C4, C2 are the </a:t>
            </a:r>
            <a:r>
              <a:rPr lang="en-US" sz="3200" u="sng" dirty="0"/>
              <a:t>strongest</a:t>
            </a:r>
            <a:r>
              <a:rPr lang="en-US" sz="3200" dirty="0"/>
              <a:t> monogenic risk factors for SLE</a:t>
            </a:r>
          </a:p>
        </p:txBody>
      </p:sp>
    </p:spTree>
    <p:extLst>
      <p:ext uri="{BB962C8B-B14F-4D97-AF65-F5344CB8AC3E}">
        <p14:creationId xmlns:p14="http://schemas.microsoft.com/office/powerpoint/2010/main" val="51111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346995-89EF-FDF8-37EA-3F88C3807282}"/>
              </a:ext>
            </a:extLst>
          </p:cNvPr>
          <p:cNvSpPr txBox="1"/>
          <p:nvPr/>
        </p:nvSpPr>
        <p:spPr>
          <a:xfrm>
            <a:off x="974556" y="474614"/>
            <a:ext cx="10022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Unexpected: complement activation 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promotes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tumor growth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C97269-B06A-1CD5-FA17-BEA10F191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132" y="2309241"/>
            <a:ext cx="9835281" cy="3758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340A3F-F221-C85C-5A72-29DF06846EA0}"/>
              </a:ext>
            </a:extLst>
          </p:cNvPr>
          <p:cNvSpPr txBox="1"/>
          <p:nvPr/>
        </p:nvSpPr>
        <p:spPr>
          <a:xfrm>
            <a:off x="3513142" y="6185019"/>
            <a:ext cx="43279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Markiewski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et al., </a:t>
            </a:r>
            <a:r>
              <a:rPr lang="en-US" sz="14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 Immunol.</a:t>
            </a:r>
            <a:r>
              <a:rPr lang="en-US" sz="1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2008;9(11):1225-35.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141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955240-7AE5-D0E2-589C-17CD5BB300BC}"/>
              </a:ext>
            </a:extLst>
          </p:cNvPr>
          <p:cNvSpPr txBox="1"/>
          <p:nvPr/>
        </p:nvSpPr>
        <p:spPr>
          <a:xfrm>
            <a:off x="974556" y="149761"/>
            <a:ext cx="10022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Unexpected: complement activation </a:t>
            </a:r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promotes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tumor growth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46914-290C-A1E5-9D1D-59FD5B621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094" y="1473199"/>
            <a:ext cx="8193252" cy="53167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9CABA5-DADB-A38B-B56D-949B1ADCF7D6}"/>
              </a:ext>
            </a:extLst>
          </p:cNvPr>
          <p:cNvSpPr txBox="1"/>
          <p:nvPr/>
        </p:nvSpPr>
        <p:spPr>
          <a:xfrm>
            <a:off x="9372346" y="6100011"/>
            <a:ext cx="28196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Reis et al. </a:t>
            </a:r>
            <a:r>
              <a:rPr lang="en-US" i="1" dirty="0"/>
              <a:t>Nat Rev Immunol.</a:t>
            </a:r>
            <a:r>
              <a:rPr lang="en-US" dirty="0"/>
              <a:t> 2018;18(1):5-18.</a:t>
            </a:r>
          </a:p>
          <a:p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127AE75-C53F-80B2-0BB3-AD17335D2432}"/>
              </a:ext>
            </a:extLst>
          </p:cNvPr>
          <p:cNvSpPr/>
          <p:nvPr/>
        </p:nvSpPr>
        <p:spPr>
          <a:xfrm>
            <a:off x="1103587" y="3594538"/>
            <a:ext cx="1471448" cy="9038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DF49D6-40FE-DD1D-61AF-61080A73F034}"/>
              </a:ext>
            </a:extLst>
          </p:cNvPr>
          <p:cNvSpPr txBox="1"/>
          <p:nvPr/>
        </p:nvSpPr>
        <p:spPr>
          <a:xfrm>
            <a:off x="9645041" y="2492679"/>
            <a:ext cx="2029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Functions as an immune checkpoint</a:t>
            </a:r>
          </a:p>
        </p:txBody>
      </p:sp>
    </p:spTree>
    <p:extLst>
      <p:ext uri="{BB962C8B-B14F-4D97-AF65-F5344CB8AC3E}">
        <p14:creationId xmlns:p14="http://schemas.microsoft.com/office/powerpoint/2010/main" val="88676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2541345" y="357190"/>
            <a:ext cx="73712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/>
              <a:t>Complement regulatory proteins</a:t>
            </a:r>
          </a:p>
          <a:p>
            <a:pPr algn="ctr">
              <a:defRPr/>
            </a:pPr>
            <a:endParaRPr lang="en-US" sz="4000" b="1" dirty="0"/>
          </a:p>
        </p:txBody>
      </p:sp>
      <p:pic>
        <p:nvPicPr>
          <p:cNvPr id="3328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21" y="1224822"/>
            <a:ext cx="10355641" cy="519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375662" y="6415089"/>
            <a:ext cx="460029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 err="1"/>
              <a:t>Zipfel</a:t>
            </a:r>
            <a:r>
              <a:rPr lang="en-US" sz="1600" dirty="0"/>
              <a:t> and </a:t>
            </a:r>
            <a:r>
              <a:rPr lang="en-US" sz="1600" dirty="0" err="1"/>
              <a:t>Skerka</a:t>
            </a:r>
            <a:r>
              <a:rPr lang="en-US" sz="1600" i="1" dirty="0"/>
              <a:t>, Nat Rev </a:t>
            </a:r>
            <a:r>
              <a:rPr lang="en-US" sz="1600" i="1" dirty="0" err="1"/>
              <a:t>Immunol</a:t>
            </a:r>
            <a:r>
              <a:rPr lang="en-US" sz="1600" i="1" dirty="0"/>
              <a:t>., </a:t>
            </a:r>
            <a:r>
              <a:rPr lang="en-US" sz="1600" dirty="0"/>
              <a:t>2009, 9:729.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3B226E8-D924-A544-BF98-DF985D300F19}"/>
              </a:ext>
            </a:extLst>
          </p:cNvPr>
          <p:cNvSpPr/>
          <p:nvPr/>
        </p:nvSpPr>
        <p:spPr>
          <a:xfrm>
            <a:off x="2842054" y="2069757"/>
            <a:ext cx="2924433" cy="7002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828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535"/>
    </mc:Choice>
    <mc:Fallback xmlns="">
      <p:transition spd="slow" advTm="42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Disclosures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5696"/>
            <a:ext cx="10871202" cy="3906607"/>
          </a:xfrm>
        </p:spPr>
        <p:txBody>
          <a:bodyPr>
            <a:normAutofit/>
          </a:bodyPr>
          <a:lstStyle/>
          <a:p>
            <a:r>
              <a:rPr lang="en-US" sz="3200" dirty="0"/>
              <a:t>Co-founder Q32 Bio, Inc. Consulting fees, royalties, and stock</a:t>
            </a:r>
          </a:p>
          <a:p>
            <a:r>
              <a:rPr lang="en-US" sz="3200" dirty="0"/>
              <a:t>Co-founder Compsit3, Inc.</a:t>
            </a:r>
          </a:p>
          <a:p>
            <a:r>
              <a:rPr lang="en-US" sz="3200" dirty="0"/>
              <a:t>Data safety monitor for Rocket Pharmaceuticals and </a:t>
            </a:r>
            <a:r>
              <a:rPr lang="en-US" sz="3200" dirty="0" err="1"/>
              <a:t>Biomarin</a:t>
            </a:r>
            <a:r>
              <a:rPr lang="en-US" sz="3200" dirty="0"/>
              <a:t>, Inc.</a:t>
            </a:r>
          </a:p>
        </p:txBody>
      </p:sp>
    </p:spTree>
    <p:extLst>
      <p:ext uri="{BB962C8B-B14F-4D97-AF65-F5344CB8AC3E}">
        <p14:creationId xmlns:p14="http://schemas.microsoft.com/office/powerpoint/2010/main" val="1466637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 flipV="1">
            <a:off x="2282575" y="5378434"/>
            <a:ext cx="8119872" cy="0"/>
          </a:xfrm>
          <a:prstGeom prst="line">
            <a:avLst/>
          </a:prstGeom>
          <a:noFill/>
          <a:ln w="127000">
            <a:solidFill>
              <a:schemeClr val="tx1"/>
            </a:solidFill>
            <a:miter lim="800000"/>
            <a:headEnd/>
            <a:tailEnd/>
          </a:ln>
        </p:spPr>
      </p:cxnSp>
      <p:grpSp>
        <p:nvGrpSpPr>
          <p:cNvPr id="8" name="Group 7"/>
          <p:cNvGrpSpPr/>
          <p:nvPr/>
        </p:nvGrpSpPr>
        <p:grpSpPr>
          <a:xfrm>
            <a:off x="5215638" y="3408766"/>
            <a:ext cx="428625" cy="1977216"/>
            <a:chOff x="3691637" y="3216258"/>
            <a:chExt cx="428625" cy="1977216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3905950" y="5033137"/>
              <a:ext cx="0" cy="160337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/>
            <p:cNvSpPr/>
            <p:nvPr/>
          </p:nvSpPr>
          <p:spPr>
            <a:xfrm flipH="1">
              <a:off x="3726888" y="4714049"/>
              <a:ext cx="365760" cy="365760"/>
            </a:xfrm>
            <a:prstGeom prst="ellipse">
              <a:avLst/>
            </a:prstGeom>
            <a:gradFill flip="none" rotWithShape="1">
              <a:gsLst>
                <a:gs pos="0">
                  <a:srgbClr val="FF0000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200"/>
            </a:p>
          </p:txBody>
        </p:sp>
        <p:sp>
          <p:nvSpPr>
            <p:cNvPr id="6" name="TextBox 210"/>
            <p:cNvSpPr txBox="1">
              <a:spLocks noChangeArrowheads="1"/>
            </p:cNvSpPr>
            <p:nvPr/>
          </p:nvSpPr>
          <p:spPr bwMode="auto">
            <a:xfrm>
              <a:off x="3691637" y="4741813"/>
              <a:ext cx="42862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200" b="1" dirty="0">
                  <a:latin typeface="Calibri" pitchFamily="-72" charset="0"/>
                </a:rPr>
                <a:t>C3b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3902675" y="3216258"/>
              <a:ext cx="0" cy="140170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  <a:headEnd type="none"/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4326008" y="2745502"/>
            <a:ext cx="218976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Alternative Pathway </a:t>
            </a:r>
          </a:p>
          <a:p>
            <a:pPr algn="ctr"/>
            <a:r>
              <a:rPr lang="en-US" dirty="0"/>
              <a:t>Activation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502829" y="6550225"/>
            <a:ext cx="4014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Thurman and Nester, </a:t>
            </a:r>
            <a:r>
              <a:rPr lang="en-US" sz="1400" dirty="0" err="1"/>
              <a:t>Clin</a:t>
            </a:r>
            <a:r>
              <a:rPr lang="en-US" sz="1400" dirty="0"/>
              <a:t> J Am Soc </a:t>
            </a:r>
            <a:r>
              <a:rPr lang="en-US" sz="1400" dirty="0" err="1"/>
              <a:t>Nephrol</a:t>
            </a:r>
            <a:r>
              <a:rPr lang="en-US" sz="1400" dirty="0"/>
              <a:t>. 2016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AC4EEC-A855-8245-9B42-F55C8D6B2802}"/>
              </a:ext>
            </a:extLst>
          </p:cNvPr>
          <p:cNvGrpSpPr/>
          <p:nvPr/>
        </p:nvGrpSpPr>
        <p:grpSpPr>
          <a:xfrm>
            <a:off x="5525338" y="2866981"/>
            <a:ext cx="5015444" cy="2502075"/>
            <a:chOff x="6630406" y="3209369"/>
            <a:chExt cx="6018533" cy="3002490"/>
          </a:xfrm>
        </p:grpSpPr>
        <p:grpSp>
          <p:nvGrpSpPr>
            <p:cNvPr id="60" name="Group 59"/>
            <p:cNvGrpSpPr/>
            <p:nvPr/>
          </p:nvGrpSpPr>
          <p:grpSpPr>
            <a:xfrm>
              <a:off x="6630406" y="4022271"/>
              <a:ext cx="6018533" cy="2189588"/>
              <a:chOff x="4001337" y="3351892"/>
              <a:chExt cx="5015444" cy="1824656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5844642" y="5016211"/>
                <a:ext cx="0" cy="160337"/>
              </a:xfrm>
              <a:prstGeom prst="line">
                <a:avLst/>
              </a:prstGeom>
              <a:ln w="38100">
                <a:solidFill>
                  <a:srgbClr val="4F81B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7239107" y="5006160"/>
                <a:ext cx="0" cy="160337"/>
              </a:xfrm>
              <a:prstGeom prst="line">
                <a:avLst/>
              </a:prstGeom>
              <a:ln w="38100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TextBox 125"/>
              <p:cNvSpPr txBox="1">
                <a:spLocks noChangeArrowheads="1"/>
              </p:cNvSpPr>
              <p:nvPr/>
            </p:nvSpPr>
            <p:spPr bwMode="auto">
              <a:xfrm flipH="1">
                <a:off x="4024010" y="4309210"/>
                <a:ext cx="1504822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200" dirty="0">
                    <a:latin typeface="Calibri" pitchFamily="-72" charset="0"/>
                  </a:rPr>
                  <a:t>Factor I</a:t>
                </a:r>
              </a:p>
              <a:p>
                <a:pPr algn="ctr"/>
                <a:r>
                  <a:rPr lang="en-US" sz="1200" dirty="0">
                    <a:latin typeface="Calibri" pitchFamily="-72" charset="0"/>
                  </a:rPr>
                  <a:t>+</a:t>
                </a:r>
              </a:p>
              <a:p>
                <a:pPr algn="ctr"/>
                <a:r>
                  <a:rPr lang="en-US" sz="1200" b="1" dirty="0">
                    <a:solidFill>
                      <a:srgbClr val="FF0000"/>
                    </a:solidFill>
                    <a:latin typeface="Calibri" pitchFamily="-72" charset="0"/>
                  </a:rPr>
                  <a:t>Factor H</a:t>
                </a:r>
              </a:p>
            </p:txBody>
          </p:sp>
          <p:cxnSp>
            <p:nvCxnSpPr>
              <p:cNvPr id="31" name="Straight Arrow Connector 30"/>
              <p:cNvCxnSpPr/>
              <p:nvPr/>
            </p:nvCxnSpPr>
            <p:spPr>
              <a:xfrm>
                <a:off x="4179351" y="4949963"/>
                <a:ext cx="1392807" cy="1588"/>
              </a:xfrm>
              <a:prstGeom prst="straightConnector1">
                <a:avLst/>
              </a:prstGeom>
              <a:ln w="38100" cmpd="sng">
                <a:solidFill>
                  <a:schemeClr val="tx1"/>
                </a:solidFill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4001337" y="3351892"/>
                <a:ext cx="1813703" cy="369332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C3b Inactivation</a:t>
                </a:r>
              </a:p>
            </p:txBody>
          </p:sp>
          <p:sp>
            <p:nvSpPr>
              <p:cNvPr id="30" name="Oval 29"/>
              <p:cNvSpPr/>
              <p:nvPr/>
            </p:nvSpPr>
            <p:spPr>
              <a:xfrm flipH="1">
                <a:off x="5665580" y="4697123"/>
                <a:ext cx="365760" cy="3657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2">
                      <a:lumMod val="60000"/>
                      <a:lumOff val="40000"/>
                    </a:schemeClr>
                  </a:gs>
                  <a:gs pos="100000">
                    <a:srgbClr val="FFFF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rgbClr val="4F81B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200" b="1"/>
              </a:p>
            </p:txBody>
          </p:sp>
          <p:sp>
            <p:nvSpPr>
              <p:cNvPr id="34" name="TextBox 210"/>
              <p:cNvSpPr txBox="1">
                <a:spLocks noChangeArrowheads="1"/>
              </p:cNvSpPr>
              <p:nvPr/>
            </p:nvSpPr>
            <p:spPr bwMode="auto">
              <a:xfrm>
                <a:off x="5630329" y="4724887"/>
                <a:ext cx="566721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  <a:latin typeface="Calibri" pitchFamily="-72" charset="0"/>
                  </a:rPr>
                  <a:t>iC3b</a:t>
                </a:r>
              </a:p>
            </p:txBody>
          </p:sp>
          <p:sp>
            <p:nvSpPr>
              <p:cNvPr id="36" name="TextBox 125"/>
              <p:cNvSpPr txBox="1">
                <a:spLocks noChangeArrowheads="1"/>
              </p:cNvSpPr>
              <p:nvPr/>
            </p:nvSpPr>
            <p:spPr bwMode="auto">
              <a:xfrm flipH="1">
                <a:off x="5762212" y="4216939"/>
                <a:ext cx="1504822" cy="7386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latin typeface="Calibri" pitchFamily="-72" charset="0"/>
                  </a:rPr>
                  <a:t>Factor I</a:t>
                </a:r>
              </a:p>
              <a:p>
                <a:pPr algn="ctr"/>
                <a:r>
                  <a:rPr lang="en-US" sz="1400" dirty="0">
                    <a:latin typeface="Calibri" pitchFamily="-72" charset="0"/>
                  </a:rPr>
                  <a:t>+</a:t>
                </a:r>
              </a:p>
              <a:p>
                <a:pPr algn="ctr"/>
                <a:r>
                  <a:rPr lang="en-US" sz="1400" dirty="0">
                    <a:latin typeface="Calibri" pitchFamily="-72" charset="0"/>
                  </a:rPr>
                  <a:t>CR1</a:t>
                </a:r>
              </a:p>
            </p:txBody>
          </p:sp>
          <p:cxnSp>
            <p:nvCxnSpPr>
              <p:cNvPr id="37" name="Straight Arrow Connector 36"/>
              <p:cNvCxnSpPr/>
              <p:nvPr/>
            </p:nvCxnSpPr>
            <p:spPr>
              <a:xfrm flipV="1">
                <a:off x="6155671" y="4949963"/>
                <a:ext cx="801930" cy="1888"/>
              </a:xfrm>
              <a:prstGeom prst="straightConnector1">
                <a:avLst/>
              </a:prstGeom>
              <a:ln w="38100" cmpd="sng">
                <a:solidFill>
                  <a:schemeClr val="tx1"/>
                </a:solidFill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/>
              <p:cNvSpPr/>
              <p:nvPr/>
            </p:nvSpPr>
            <p:spPr>
              <a:xfrm flipH="1">
                <a:off x="7060045" y="4677665"/>
                <a:ext cx="365760" cy="3657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3"/>
                  </a:gs>
                  <a:gs pos="100000">
                    <a:srgbClr val="FFFF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solidFill>
                  <a:srgbClr val="008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200"/>
              </a:p>
            </p:txBody>
          </p:sp>
          <p:sp>
            <p:nvSpPr>
              <p:cNvPr id="27" name="TextBox 159"/>
              <p:cNvSpPr txBox="1">
                <a:spLocks noChangeArrowheads="1"/>
              </p:cNvSpPr>
              <p:nvPr/>
            </p:nvSpPr>
            <p:spPr bwMode="auto">
              <a:xfrm flipH="1">
                <a:off x="7000393" y="4704643"/>
                <a:ext cx="571498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  <a:latin typeface="Calibri" pitchFamily="-72" charset="0"/>
                  </a:rPr>
                  <a:t>C3dg</a:t>
                </a:r>
              </a:p>
            </p:txBody>
          </p:sp>
          <p:sp>
            <p:nvSpPr>
              <p:cNvPr id="108" name="TextBox 125"/>
              <p:cNvSpPr txBox="1">
                <a:spLocks noChangeArrowheads="1"/>
              </p:cNvSpPr>
              <p:nvPr/>
            </p:nvSpPr>
            <p:spPr bwMode="auto">
              <a:xfrm flipH="1">
                <a:off x="7338161" y="4388341"/>
                <a:ext cx="1068608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dirty="0">
                    <a:latin typeface="Calibri" pitchFamily="-72" charset="0"/>
                  </a:rPr>
                  <a:t>Serum proteases</a:t>
                </a:r>
              </a:p>
            </p:txBody>
          </p:sp>
          <p:cxnSp>
            <p:nvCxnSpPr>
              <p:cNvPr id="109" name="Straight Arrow Connector 108"/>
              <p:cNvCxnSpPr/>
              <p:nvPr/>
            </p:nvCxnSpPr>
            <p:spPr>
              <a:xfrm flipV="1">
                <a:off x="7470608" y="4948075"/>
                <a:ext cx="964366" cy="1888"/>
              </a:xfrm>
              <a:prstGeom prst="straightConnector1">
                <a:avLst/>
              </a:prstGeom>
              <a:ln w="38100" cmpd="sng">
                <a:solidFill>
                  <a:schemeClr val="tx1"/>
                </a:solidFill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8645617" y="4995872"/>
                <a:ext cx="0" cy="160337"/>
              </a:xfrm>
              <a:prstGeom prst="line">
                <a:avLst/>
              </a:prstGeom>
              <a:ln w="38100">
                <a:solidFill>
                  <a:srgbClr val="8000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2" name="Oval 111"/>
              <p:cNvSpPr/>
              <p:nvPr/>
            </p:nvSpPr>
            <p:spPr>
              <a:xfrm flipH="1">
                <a:off x="8466555" y="4667377"/>
                <a:ext cx="365760" cy="365760"/>
              </a:xfrm>
              <a:prstGeom prst="ellipse">
                <a:avLst/>
              </a:prstGeom>
              <a:ln w="25400" cap="flat" cmpd="sng" algn="ctr">
                <a:solidFill>
                  <a:srgbClr val="80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200"/>
              </a:p>
            </p:txBody>
          </p:sp>
          <p:sp>
            <p:nvSpPr>
              <p:cNvPr id="114" name="TextBox 159"/>
              <p:cNvSpPr txBox="1">
                <a:spLocks noChangeArrowheads="1"/>
              </p:cNvSpPr>
              <p:nvPr/>
            </p:nvSpPr>
            <p:spPr bwMode="auto">
              <a:xfrm flipH="1">
                <a:off x="8445283" y="4695345"/>
                <a:ext cx="571498" cy="276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200" b="1" dirty="0">
                    <a:solidFill>
                      <a:schemeClr val="bg1"/>
                    </a:solidFill>
                    <a:latin typeface="Calibri" pitchFamily="-72" charset="0"/>
                  </a:rPr>
                  <a:t>C3d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AABB37F-7DCB-1D43-BB25-6335AA395921}"/>
                </a:ext>
              </a:extLst>
            </p:cNvPr>
            <p:cNvSpPr txBox="1"/>
            <p:nvPr/>
          </p:nvSpPr>
          <p:spPr>
            <a:xfrm>
              <a:off x="9407109" y="3209369"/>
              <a:ext cx="2352721" cy="66479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000" dirty="0">
                  <a:solidFill>
                    <a:srgbClr val="FF0000"/>
                  </a:solidFill>
                </a:rPr>
                <a:t>Regulation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7EF408-2B73-3A43-8382-680E73FD056F}"/>
              </a:ext>
            </a:extLst>
          </p:cNvPr>
          <p:cNvGrpSpPr/>
          <p:nvPr/>
        </p:nvGrpSpPr>
        <p:grpSpPr>
          <a:xfrm>
            <a:off x="937464" y="2718081"/>
            <a:ext cx="4396777" cy="3257389"/>
            <a:chOff x="1124957" y="3030689"/>
            <a:chExt cx="5276132" cy="3908867"/>
          </a:xfrm>
        </p:grpSpPr>
        <p:grpSp>
          <p:nvGrpSpPr>
            <p:cNvPr id="3" name="Group 2"/>
            <p:cNvGrpSpPr/>
            <p:nvPr/>
          </p:nvGrpSpPr>
          <p:grpSpPr>
            <a:xfrm>
              <a:off x="2814140" y="4012113"/>
              <a:ext cx="3586949" cy="2927443"/>
              <a:chOff x="770316" y="3343425"/>
              <a:chExt cx="2989125" cy="2439535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770316" y="3343425"/>
                <a:ext cx="2989125" cy="1861344"/>
                <a:chOff x="821116" y="3343425"/>
                <a:chExt cx="2989125" cy="1861344"/>
              </a:xfrm>
            </p:grpSpPr>
            <p:sp>
              <p:nvSpPr>
                <p:cNvPr id="54" name="Oval 53"/>
                <p:cNvSpPr/>
                <p:nvPr/>
              </p:nvSpPr>
              <p:spPr>
                <a:xfrm>
                  <a:off x="821116" y="3918758"/>
                  <a:ext cx="1536700" cy="736600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TextBox 157"/>
                <p:cNvSpPr txBox="1">
                  <a:spLocks noChangeArrowheads="1"/>
                </p:cNvSpPr>
                <p:nvPr/>
              </p:nvSpPr>
              <p:spPr bwMode="auto">
                <a:xfrm flipH="1">
                  <a:off x="2215016" y="4428982"/>
                  <a:ext cx="814282" cy="276999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square"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200" b="1" dirty="0" err="1">
                      <a:solidFill>
                        <a:srgbClr val="000066"/>
                      </a:solidFill>
                      <a:latin typeface="Calibri" pitchFamily="-72" charset="0"/>
                    </a:rPr>
                    <a:t>Properdin</a:t>
                  </a:r>
                  <a:endParaRPr lang="en-US" sz="1200" b="1" dirty="0">
                    <a:solidFill>
                      <a:srgbClr val="000066"/>
                    </a:solidFill>
                    <a:latin typeface="Calibri" pitchFamily="-72" charset="0"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2300083" y="3343425"/>
                  <a:ext cx="1510158" cy="369332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dirty="0"/>
                    <a:t>Amplification</a:t>
                  </a:r>
                </a:p>
              </p:txBody>
            </p:sp>
            <p:cxnSp>
              <p:nvCxnSpPr>
                <p:cNvPr id="41" name="Straight Arrow Connector 40"/>
                <p:cNvCxnSpPr/>
                <p:nvPr/>
              </p:nvCxnSpPr>
              <p:spPr>
                <a:xfrm rot="10800000">
                  <a:off x="3085344" y="4949963"/>
                  <a:ext cx="568759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triangle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2821527" y="5044432"/>
                  <a:ext cx="0" cy="160337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Oval 44"/>
                <p:cNvSpPr/>
                <p:nvPr/>
              </p:nvSpPr>
              <p:spPr>
                <a:xfrm flipH="1">
                  <a:off x="2633058" y="4725344"/>
                  <a:ext cx="365760" cy="36576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200"/>
                </a:p>
              </p:txBody>
            </p:sp>
            <p:sp>
              <p:nvSpPr>
                <p:cNvPr id="46" name="TextBox 210"/>
                <p:cNvSpPr txBox="1">
                  <a:spLocks noChangeArrowheads="1"/>
                </p:cNvSpPr>
                <p:nvPr/>
              </p:nvSpPr>
              <p:spPr bwMode="auto">
                <a:xfrm>
                  <a:off x="2597807" y="4753108"/>
                  <a:ext cx="428625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200" b="1" dirty="0">
                      <a:latin typeface="Calibri" pitchFamily="-72" charset="0"/>
                    </a:rPr>
                    <a:t>C3b</a:t>
                  </a:r>
                </a:p>
              </p:txBody>
            </p: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2447135" y="5036913"/>
                  <a:ext cx="0" cy="160337"/>
                </a:xfrm>
                <a:prstGeom prst="line">
                  <a:avLst/>
                </a:prstGeom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Oval 47"/>
                <p:cNvSpPr/>
                <p:nvPr/>
              </p:nvSpPr>
              <p:spPr>
                <a:xfrm flipH="1">
                  <a:off x="2258666" y="4717825"/>
                  <a:ext cx="365760" cy="36576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6">
                        <a:lumMod val="75000"/>
                      </a:schemeClr>
                    </a:gs>
                    <a:gs pos="100000">
                      <a:srgbClr val="FFFF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rgbClr val="E46C0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200"/>
                </a:p>
              </p:txBody>
            </p:sp>
            <p:sp>
              <p:nvSpPr>
                <p:cNvPr id="49" name="TextBox 210"/>
                <p:cNvSpPr txBox="1">
                  <a:spLocks noChangeArrowheads="1"/>
                </p:cNvSpPr>
                <p:nvPr/>
              </p:nvSpPr>
              <p:spPr bwMode="auto">
                <a:xfrm>
                  <a:off x="2261043" y="4754996"/>
                  <a:ext cx="428625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200" b="1" dirty="0">
                      <a:latin typeface="Calibri" pitchFamily="-72" charset="0"/>
                    </a:rPr>
                    <a:t>Bb</a:t>
                  </a:r>
                </a:p>
              </p:txBody>
            </p: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1289807" y="5025590"/>
                  <a:ext cx="0" cy="160337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Oval 50"/>
                <p:cNvSpPr/>
                <p:nvPr/>
              </p:nvSpPr>
              <p:spPr>
                <a:xfrm flipH="1">
                  <a:off x="1110745" y="4706502"/>
                  <a:ext cx="365760" cy="36576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0000"/>
                    </a:gs>
                    <a:gs pos="100000">
                      <a:srgbClr val="FFFF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1200"/>
                </a:p>
              </p:txBody>
            </p:sp>
            <p:sp>
              <p:nvSpPr>
                <p:cNvPr id="52" name="TextBox 210"/>
                <p:cNvSpPr txBox="1">
                  <a:spLocks noChangeArrowheads="1"/>
                </p:cNvSpPr>
                <p:nvPr/>
              </p:nvSpPr>
              <p:spPr bwMode="auto">
                <a:xfrm>
                  <a:off x="1075494" y="4734266"/>
                  <a:ext cx="428625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r>
                    <a:rPr lang="en-US" sz="1200" b="1" dirty="0">
                      <a:latin typeface="Calibri" pitchFamily="-72" charset="0"/>
                    </a:rPr>
                    <a:t>C3b</a:t>
                  </a:r>
                </a:p>
              </p:txBody>
            </p:sp>
            <p:cxnSp>
              <p:nvCxnSpPr>
                <p:cNvPr id="53" name="Straight Arrow Connector 52"/>
                <p:cNvCxnSpPr/>
                <p:nvPr/>
              </p:nvCxnSpPr>
              <p:spPr>
                <a:xfrm flipH="1">
                  <a:off x="1549538" y="4933389"/>
                  <a:ext cx="594360" cy="0"/>
                </a:xfrm>
                <a:prstGeom prst="straightConnector1">
                  <a:avLst/>
                </a:prstGeom>
                <a:ln w="38100" cmpd="sng">
                  <a:solidFill>
                    <a:schemeClr val="tx1"/>
                  </a:solidFill>
                  <a:tailEnd type="triangle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Arrow Connector 54"/>
                <p:cNvCxnSpPr/>
                <p:nvPr/>
              </p:nvCxnSpPr>
              <p:spPr>
                <a:xfrm flipH="1" flipV="1">
                  <a:off x="821116" y="4186313"/>
                  <a:ext cx="6350" cy="13970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Arrow Connector 55"/>
                <p:cNvCxnSpPr/>
                <p:nvPr/>
              </p:nvCxnSpPr>
              <p:spPr>
                <a:xfrm>
                  <a:off x="2133331" y="4031181"/>
                  <a:ext cx="76456" cy="46967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Arrow Connector 58"/>
                <p:cNvCxnSpPr/>
                <p:nvPr/>
              </p:nvCxnSpPr>
              <p:spPr>
                <a:xfrm rot="10800000">
                  <a:off x="1627449" y="4649815"/>
                  <a:ext cx="154891" cy="1588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 w="lg" len="lg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TextBox 60"/>
                <p:cNvSpPr txBox="1"/>
                <p:nvPr/>
              </p:nvSpPr>
              <p:spPr>
                <a:xfrm>
                  <a:off x="956057" y="4128065"/>
                  <a:ext cx="1220783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400" dirty="0"/>
                    <a:t>Amplification</a:t>
                  </a:r>
                </a:p>
              </p:txBody>
            </p:sp>
          </p:grpSp>
          <p:sp>
            <p:nvSpPr>
              <p:cNvPr id="82" name="TextBox 81"/>
              <p:cNvSpPr txBox="1"/>
              <p:nvPr/>
            </p:nvSpPr>
            <p:spPr>
              <a:xfrm>
                <a:off x="1714959" y="5259740"/>
                <a:ext cx="1710854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Alternative Pathway</a:t>
                </a:r>
              </a:p>
              <a:p>
                <a:pPr algn="ctr"/>
                <a:r>
                  <a:rPr lang="en-US" sz="1400" dirty="0"/>
                  <a:t>C3-convertase</a:t>
                </a:r>
              </a:p>
            </p:txBody>
          </p:sp>
        </p:grp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B143DFE-3AD9-8E4A-9194-33890E89830E}"/>
                </a:ext>
              </a:extLst>
            </p:cNvPr>
            <p:cNvSpPr txBox="1"/>
            <p:nvPr/>
          </p:nvSpPr>
          <p:spPr>
            <a:xfrm>
              <a:off x="1124957" y="3030689"/>
              <a:ext cx="2352721" cy="1218796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3000" dirty="0">
                  <a:solidFill>
                    <a:srgbClr val="FF0000"/>
                  </a:solidFill>
                </a:rPr>
                <a:t>Impaired</a:t>
              </a:r>
            </a:p>
            <a:p>
              <a:r>
                <a:rPr lang="en-US" sz="3000" dirty="0">
                  <a:solidFill>
                    <a:srgbClr val="FF0000"/>
                  </a:solidFill>
                </a:rPr>
                <a:t>Regulation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212D0FB-9EE6-48B2-328D-927E8585FE95}"/>
              </a:ext>
            </a:extLst>
          </p:cNvPr>
          <p:cNvSpPr txBox="1"/>
          <p:nvPr/>
        </p:nvSpPr>
        <p:spPr>
          <a:xfrm>
            <a:off x="669870" y="412546"/>
            <a:ext cx="108522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Regulation is particularly important for controlling the alternative pathway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0886887"/>
      </p:ext>
    </p:extLst>
  </p:cSld>
  <p:clrMapOvr>
    <a:masterClrMapping/>
  </p:clrMapOvr>
  <p:transition advTm="675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G:\Thurman laboratory\Sarah\IF Cyrosection Photos\2011Dec12 Aging IgM C3 Dual\Photos\fH 3 mo FITC 10 sec.TIF">
            <a:extLst>
              <a:ext uri="{FF2B5EF4-FFF2-40B4-BE49-F238E27FC236}">
                <a16:creationId xmlns:a16="http://schemas.microsoft.com/office/drawing/2014/main" id="{0FE664F7-89FA-A4E5-D3FC-447143C41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2286000"/>
            <a:ext cx="37338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23">
            <a:extLst>
              <a:ext uri="{FF2B5EF4-FFF2-40B4-BE49-F238E27FC236}">
                <a16:creationId xmlns:a16="http://schemas.microsoft.com/office/drawing/2014/main" id="{2D031FA2-7C88-6B51-07A9-013803F3A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098800"/>
            <a:ext cx="2209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</a:t>
            </a:r>
            <a:r>
              <a:rPr lang="en-US" altLang="en-US" sz="20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month     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38916" name="Text Box 23">
            <a:extLst>
              <a:ext uri="{FF2B5EF4-FFF2-40B4-BE49-F238E27FC236}">
                <a16:creationId xmlns:a16="http://schemas.microsoft.com/office/drawing/2014/main" id="{DC6DC34E-6C66-ADF9-0A95-6C0640301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1930400"/>
            <a:ext cx="13509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C3b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38917" name="TextBox 6">
            <a:extLst>
              <a:ext uri="{FF2B5EF4-FFF2-40B4-BE49-F238E27FC236}">
                <a16:creationId xmlns:a16="http://schemas.microsoft.com/office/drawing/2014/main" id="{5DF98CD2-5872-2FCA-F8D1-034A1369B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6887" y="5629275"/>
            <a:ext cx="54790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/>
              <a:t>Laskowski et al. Kidney Int 2016; 90: 109-122.</a:t>
            </a:r>
          </a:p>
        </p:txBody>
      </p:sp>
      <p:pic>
        <p:nvPicPr>
          <p:cNvPr id="38918" name="Picture 9" descr="4.tif">
            <a:extLst>
              <a:ext uri="{FF2B5EF4-FFF2-40B4-BE49-F238E27FC236}">
                <a16:creationId xmlns:a16="http://schemas.microsoft.com/office/drawing/2014/main" id="{4C60014E-34A7-F5AA-5BDA-CC8B0BE00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286000"/>
            <a:ext cx="33020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Box 8">
            <a:extLst>
              <a:ext uri="{FF2B5EF4-FFF2-40B4-BE49-F238E27FC236}">
                <a16:creationId xmlns:a16="http://schemas.microsoft.com/office/drawing/2014/main" id="{44C18F5E-23C3-1C7F-122A-E36FAE6034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9800" y="1905000"/>
            <a:ext cx="495300" cy="3698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Calibri" panose="020F0502020204030204" pitchFamily="34" charset="0"/>
              </a:rPr>
              <a:t>EM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AC3604-80AF-2C69-C82B-DF54876D693C}"/>
              </a:ext>
            </a:extLst>
          </p:cNvPr>
          <p:cNvCxnSpPr/>
          <p:nvPr/>
        </p:nvCxnSpPr>
        <p:spPr>
          <a:xfrm flipV="1">
            <a:off x="8496300" y="3424238"/>
            <a:ext cx="0" cy="3476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3337F96-0EBE-306D-379F-3CD7D0E1CD23}"/>
              </a:ext>
            </a:extLst>
          </p:cNvPr>
          <p:cNvCxnSpPr/>
          <p:nvPr/>
        </p:nvCxnSpPr>
        <p:spPr>
          <a:xfrm flipV="1">
            <a:off x="8661400" y="3500438"/>
            <a:ext cx="0" cy="3476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685EADB-94B2-3772-B1C4-99B3227FF2AE}"/>
              </a:ext>
            </a:extLst>
          </p:cNvPr>
          <p:cNvCxnSpPr/>
          <p:nvPr/>
        </p:nvCxnSpPr>
        <p:spPr>
          <a:xfrm flipV="1">
            <a:off x="8839200" y="3538538"/>
            <a:ext cx="0" cy="3476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56DE5DFA-F403-F05E-4946-2CBFE78714EC}"/>
              </a:ext>
            </a:extLst>
          </p:cNvPr>
          <p:cNvSpPr txBox="1"/>
          <p:nvPr/>
        </p:nvSpPr>
        <p:spPr>
          <a:xfrm>
            <a:off x="370886" y="280204"/>
            <a:ext cx="112654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absence of factor H is sufficient to cause glomerular complement activation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157EEA-22F2-61BC-E6EB-C016C3000B6F}"/>
              </a:ext>
            </a:extLst>
          </p:cNvPr>
          <p:cNvSpPr txBox="1"/>
          <p:nvPr/>
        </p:nvSpPr>
        <p:spPr>
          <a:xfrm>
            <a:off x="1013998" y="1813096"/>
            <a:ext cx="1016400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Paroxysmal nocturnal hemoglobinuria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Deficiency of complement regulation on erythrocytes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Atypical Hemolytic uremic syndrome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Deficiency of complement regulation in glomerular capillaries</a:t>
            </a: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C3 Glomerulopathy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Deficiency of complement regulation in glomerular capillaries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Age related macular degeneration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Variant in factor H is risk factor for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B2AABC-BCC9-5FC4-55C4-6A904F5DB6B8}"/>
              </a:ext>
            </a:extLst>
          </p:cNvPr>
          <p:cNvSpPr txBox="1"/>
          <p:nvPr/>
        </p:nvSpPr>
        <p:spPr>
          <a:xfrm>
            <a:off x="986590" y="335923"/>
            <a:ext cx="11333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Defective Complement Regulation: Risk of Inflammatory diseases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FD924B-261A-2396-3F00-982C8758AA8E}"/>
              </a:ext>
            </a:extLst>
          </p:cNvPr>
          <p:cNvSpPr txBox="1"/>
          <p:nvPr/>
        </p:nvSpPr>
        <p:spPr>
          <a:xfrm>
            <a:off x="2102069" y="2551837"/>
            <a:ext cx="7220607" cy="1754326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Defective regulation leads to complement-mediated inflammation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Alternative pathway</a:t>
            </a:r>
          </a:p>
        </p:txBody>
      </p:sp>
    </p:spTree>
    <p:extLst>
      <p:ext uri="{BB962C8B-B14F-4D97-AF65-F5344CB8AC3E}">
        <p14:creationId xmlns:p14="http://schemas.microsoft.com/office/powerpoint/2010/main" val="78971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>
            <a:extLst>
              <a:ext uri="{FF2B5EF4-FFF2-40B4-BE49-F238E27FC236}">
                <a16:creationId xmlns:a16="http://schemas.microsoft.com/office/drawing/2014/main" id="{27AF099B-1E93-0042-9B5F-3A43B1D04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165" y="1736726"/>
            <a:ext cx="333057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TextBox 3">
            <a:extLst>
              <a:ext uri="{FF2B5EF4-FFF2-40B4-BE49-F238E27FC236}">
                <a16:creationId xmlns:a16="http://schemas.microsoft.com/office/drawing/2014/main" id="{8F652F84-3DD3-034A-8F19-0FCB724D5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863" y="6428204"/>
            <a:ext cx="48376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 dirty="0"/>
              <a:t>Appel GB, et al. </a:t>
            </a:r>
            <a:r>
              <a:rPr lang="en-US" altLang="en-US" sz="1400" i="1" dirty="0"/>
              <a:t>J Am Soc Nephrol</a:t>
            </a:r>
            <a:r>
              <a:rPr lang="en-US" altLang="en-US" sz="1400" dirty="0"/>
              <a:t>. 2005;16(5):1392-1403.</a:t>
            </a:r>
          </a:p>
          <a:p>
            <a:endParaRPr lang="en-US" altLang="en-US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8DCB5F-4F3C-394B-A0AE-74F9F9C859A9}"/>
              </a:ext>
            </a:extLst>
          </p:cNvPr>
          <p:cNvSpPr txBox="1"/>
          <p:nvPr/>
        </p:nvSpPr>
        <p:spPr>
          <a:xfrm>
            <a:off x="5856741" y="1733552"/>
            <a:ext cx="5785751" cy="1323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2667" dirty="0"/>
              <a:t>Atypical hemolytic uremic syndrome</a:t>
            </a:r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2667" dirty="0"/>
              <a:t>C3 glomerulopathy</a:t>
            </a:r>
          </a:p>
          <a:p>
            <a:pPr marL="238115" indent="-238115">
              <a:buFont typeface="Arial" panose="020B0604020202020204" pitchFamily="34" charset="0"/>
              <a:buChar char="•"/>
            </a:pPr>
            <a:r>
              <a:rPr lang="en-US" sz="2667" dirty="0"/>
              <a:t>Macular degeneration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09C789-997E-42B8-434E-4A866D3BCEE3}"/>
              </a:ext>
            </a:extLst>
          </p:cNvPr>
          <p:cNvSpPr txBox="1"/>
          <p:nvPr/>
        </p:nvSpPr>
        <p:spPr>
          <a:xfrm>
            <a:off x="434606" y="149220"/>
            <a:ext cx="109691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Basement membranes are particularly dependent on </a:t>
            </a:r>
            <a:r>
              <a:rPr lang="en-US" sz="4000" u="sng" dirty="0"/>
              <a:t>factor H</a:t>
            </a:r>
            <a:r>
              <a:rPr lang="en-US" sz="4000" dirty="0"/>
              <a:t> to control alternative pathway activation</a:t>
            </a:r>
          </a:p>
        </p:txBody>
      </p:sp>
    </p:spTree>
    <p:extLst>
      <p:ext uri="{BB962C8B-B14F-4D97-AF65-F5344CB8AC3E}">
        <p14:creationId xmlns:p14="http://schemas.microsoft.com/office/powerpoint/2010/main" val="639762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1D1F67-6279-1900-D7D5-6FA77A076EA2}"/>
              </a:ext>
            </a:extLst>
          </p:cNvPr>
          <p:cNvSpPr txBox="1"/>
          <p:nvPr/>
        </p:nvSpPr>
        <p:spPr>
          <a:xfrm>
            <a:off x="399378" y="459413"/>
            <a:ext cx="54393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Complement and disease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388DCB-F24D-2367-D509-5085AA36B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90" y="1167299"/>
            <a:ext cx="8831439" cy="52312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B68BB8-43FC-64B7-A4F0-056094C26B57}"/>
              </a:ext>
            </a:extLst>
          </p:cNvPr>
          <p:cNvSpPr txBox="1"/>
          <p:nvPr/>
        </p:nvSpPr>
        <p:spPr>
          <a:xfrm>
            <a:off x="6214533" y="6398587"/>
            <a:ext cx="5639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Ricklin and </a:t>
            </a:r>
            <a:r>
              <a:rPr lang="en-US" dirty="0" err="1"/>
              <a:t>Lambris</a:t>
            </a:r>
            <a:r>
              <a:rPr lang="en-US" dirty="0"/>
              <a:t>, Nat </a:t>
            </a:r>
            <a:r>
              <a:rPr lang="en-US" dirty="0" err="1"/>
              <a:t>Biotechnol</a:t>
            </a:r>
            <a:r>
              <a:rPr lang="en-US" dirty="0"/>
              <a:t> 2007  25; 11, 1265-75.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1E91CF-0F87-90CF-2D7E-F7E23DF62058}"/>
              </a:ext>
            </a:extLst>
          </p:cNvPr>
          <p:cNvSpPr txBox="1"/>
          <p:nvPr/>
        </p:nvSpPr>
        <p:spPr>
          <a:xfrm>
            <a:off x="9169029" y="1207256"/>
            <a:ext cx="28631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Every organ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Acute and chronic diseases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Different types of diseases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153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88B7A-9F5E-1AE1-E0A4-7374A27BC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E88F3C-E637-4D45-4C8B-9FF41D7223C4}"/>
              </a:ext>
            </a:extLst>
          </p:cNvPr>
          <p:cNvSpPr txBox="1"/>
          <p:nvPr/>
        </p:nvSpPr>
        <p:spPr>
          <a:xfrm>
            <a:off x="766561" y="204734"/>
            <a:ext cx="9298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Complement and disease – three categories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FCB1A6-78CE-1158-A238-DF26FCE4F320}"/>
              </a:ext>
            </a:extLst>
          </p:cNvPr>
          <p:cNvSpPr txBox="1"/>
          <p:nvPr/>
        </p:nvSpPr>
        <p:spPr>
          <a:xfrm>
            <a:off x="970381" y="1066137"/>
            <a:ext cx="415190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800" dirty="0"/>
              <a:t>Primary driver of disease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2800" dirty="0"/>
              <a:t>Impaired regulation</a:t>
            </a:r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2" descr="G:\Thurman laboratory\Sarah\IF Cyrosection Photos\2011Dec12 Aging IgM C3 Dual\Photos\fH 3 mo FITC 10 sec.TIF">
            <a:extLst>
              <a:ext uri="{FF2B5EF4-FFF2-40B4-BE49-F238E27FC236}">
                <a16:creationId xmlns:a16="http://schemas.microsoft.com/office/drawing/2014/main" id="{E8F4E3BF-6618-1319-7158-1106E2B1C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507" y="1066137"/>
            <a:ext cx="2606566" cy="2313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DC8FFC-2A1D-89A2-693F-87C923BE3CE4}"/>
              </a:ext>
            </a:extLst>
          </p:cNvPr>
          <p:cNvSpPr txBox="1"/>
          <p:nvPr/>
        </p:nvSpPr>
        <p:spPr>
          <a:xfrm>
            <a:off x="5230507" y="1055627"/>
            <a:ext cx="260656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C3 glomerulopathy</a:t>
            </a: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349A6727-DB61-844F-C501-5F78C43FBD3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694" y="4224269"/>
            <a:ext cx="2606566" cy="1778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95524F-849D-E22D-752B-2885C45F0C0A}"/>
              </a:ext>
            </a:extLst>
          </p:cNvPr>
          <p:cNvSpPr txBox="1"/>
          <p:nvPr/>
        </p:nvSpPr>
        <p:spPr>
          <a:xfrm>
            <a:off x="7458694" y="3597165"/>
            <a:ext cx="260656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Immune-complex glomerulonephritis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02D187-7DF9-E0D8-C691-7FA9BD4B552B}"/>
              </a:ext>
            </a:extLst>
          </p:cNvPr>
          <p:cNvSpPr txBox="1"/>
          <p:nvPr/>
        </p:nvSpPr>
        <p:spPr>
          <a:xfrm>
            <a:off x="1786711" y="3951898"/>
            <a:ext cx="60960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2. </a:t>
            </a:r>
            <a:r>
              <a:rPr lang="en-US" sz="2800" dirty="0"/>
              <a:t>Secondary mediator of injury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2800" dirty="0"/>
              <a:t>Autoantibody-mediated disease</a:t>
            </a:r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  <a:p>
            <a:pPr marL="800100" lvl="1" indent="-342900">
              <a:buFont typeface="+mj-lt"/>
              <a:buAutoNum type="alphaLcPeriod"/>
            </a:pPr>
            <a:endParaRPr lang="en-US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E9F28A-76F8-4DED-D72C-69504101E66C}"/>
              </a:ext>
            </a:extLst>
          </p:cNvPr>
          <p:cNvSpPr txBox="1"/>
          <p:nvPr/>
        </p:nvSpPr>
        <p:spPr>
          <a:xfrm>
            <a:off x="970381" y="5745285"/>
            <a:ext cx="685604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3. </a:t>
            </a:r>
            <a:r>
              <a:rPr lang="en-US" sz="2800" dirty="0"/>
              <a:t>Tertiary mediator of disease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2800" dirty="0"/>
              <a:t>Activated in damaged tissues (diabetes)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1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9" grpId="0" animBg="1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CF1A3-0FEC-9B8A-2C57-43A5E7691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46E265-0751-2D43-992D-3985259BB248}"/>
              </a:ext>
            </a:extLst>
          </p:cNvPr>
          <p:cNvSpPr txBox="1"/>
          <p:nvPr/>
        </p:nvSpPr>
        <p:spPr>
          <a:xfrm>
            <a:off x="766561" y="204734"/>
            <a:ext cx="94915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Complement inhibitory drugs – the long wait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475925-E3F5-8F91-1723-B2DED84A8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374" y="1137116"/>
            <a:ext cx="8713696" cy="2370451"/>
          </a:xfrm>
          <a:prstGeom prst="rect">
            <a:avLst/>
          </a:prstGeom>
          <a:ln w="57150">
            <a:noFill/>
          </a:ln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7C0D639D-086F-F767-391D-24402A7AC8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33519" b="-33519"/>
          <a:stretch>
            <a:fillRect/>
          </a:stretch>
        </p:blipFill>
        <p:spPr>
          <a:xfrm>
            <a:off x="1544374" y="2654351"/>
            <a:ext cx="8713696" cy="475292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836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22">
            <a:extLst>
              <a:ext uri="{FF2B5EF4-FFF2-40B4-BE49-F238E27FC236}">
                <a16:creationId xmlns:a16="http://schemas.microsoft.com/office/drawing/2014/main" id="{079AF781-4FD2-F6A7-F387-261FE62C4F09}"/>
              </a:ext>
            </a:extLst>
          </p:cNvPr>
          <p:cNvGrpSpPr/>
          <p:nvPr/>
        </p:nvGrpSpPr>
        <p:grpSpPr>
          <a:xfrm rot="2400000">
            <a:off x="-7983" y="4307531"/>
            <a:ext cx="5300307" cy="432000"/>
            <a:chOff x="6180200" y="2414096"/>
            <a:chExt cx="5300307" cy="432000"/>
          </a:xfrm>
        </p:grpSpPr>
        <p:sp>
          <p:nvSpPr>
            <p:cNvPr id="4" name="Rechthoek 223">
              <a:extLst>
                <a:ext uri="{FF2B5EF4-FFF2-40B4-BE49-F238E27FC236}">
                  <a16:creationId xmlns:a16="http://schemas.microsoft.com/office/drawing/2014/main" id="{8618DD87-1435-DD6D-76BD-4664A021366D}"/>
                </a:ext>
              </a:extLst>
            </p:cNvPr>
            <p:cNvSpPr/>
            <p:nvPr/>
          </p:nvSpPr>
          <p:spPr>
            <a:xfrm>
              <a:off x="6488407" y="2414096"/>
              <a:ext cx="4992100" cy="432000"/>
            </a:xfrm>
            <a:prstGeom prst="rect">
              <a:avLst/>
            </a:prstGeom>
            <a:solidFill>
              <a:srgbClr val="FCF7F1"/>
            </a:solidFill>
            <a:ln cap="rnd">
              <a:solidFill>
                <a:srgbClr val="7D5F33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fgeronde rechthoek 226">
              <a:extLst>
                <a:ext uri="{FF2B5EF4-FFF2-40B4-BE49-F238E27FC236}">
                  <a16:creationId xmlns:a16="http://schemas.microsoft.com/office/drawing/2014/main" id="{3D3B0865-7FA1-91B6-0EE2-7ACCFAA008C7}"/>
                </a:ext>
              </a:extLst>
            </p:cNvPr>
            <p:cNvSpPr/>
            <p:nvPr/>
          </p:nvSpPr>
          <p:spPr>
            <a:xfrm>
              <a:off x="6180200" y="2485634"/>
              <a:ext cx="608012" cy="288925"/>
            </a:xfrm>
            <a:prstGeom prst="roundRect">
              <a:avLst/>
            </a:prstGeom>
            <a:solidFill>
              <a:srgbClr val="FF93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kstvak 225">
              <a:extLst>
                <a:ext uri="{FF2B5EF4-FFF2-40B4-BE49-F238E27FC236}">
                  <a16:creationId xmlns:a16="http://schemas.microsoft.com/office/drawing/2014/main" id="{5781E1B8-6E56-6318-35BC-B3F721875D04}"/>
                </a:ext>
              </a:extLst>
            </p:cNvPr>
            <p:cNvSpPr txBox="1"/>
            <p:nvPr/>
          </p:nvSpPr>
          <p:spPr>
            <a:xfrm>
              <a:off x="6946970" y="2445465"/>
              <a:ext cx="37948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Eculizumab</a:t>
              </a:r>
              <a:r>
                <a:rPr lang="en-US" b="1" dirty="0">
                  <a:solidFill>
                    <a:schemeClr val="bg1"/>
                  </a:solidFill>
                </a:rPr>
                <a:t> </a:t>
              </a:r>
              <a:r>
                <a:rPr lang="en-US" dirty="0">
                  <a:solidFill>
                    <a:schemeClr val="bg1"/>
                  </a:solidFill>
                </a:rPr>
                <a:t>approved for </a:t>
              </a:r>
              <a:r>
                <a:rPr lang="en-US" b="1" dirty="0">
                  <a:solidFill>
                    <a:schemeClr val="bg1"/>
                  </a:solidFill>
                </a:rPr>
                <a:t>PNH</a:t>
              </a:r>
            </a:p>
          </p:txBody>
        </p:sp>
      </p:grpSp>
      <p:grpSp>
        <p:nvGrpSpPr>
          <p:cNvPr id="7" name="Groep 191">
            <a:extLst>
              <a:ext uri="{FF2B5EF4-FFF2-40B4-BE49-F238E27FC236}">
                <a16:creationId xmlns:a16="http://schemas.microsoft.com/office/drawing/2014/main" id="{FBD02B81-C04F-01A2-540B-B7CCEDB7A9B7}"/>
              </a:ext>
            </a:extLst>
          </p:cNvPr>
          <p:cNvGrpSpPr/>
          <p:nvPr/>
        </p:nvGrpSpPr>
        <p:grpSpPr>
          <a:xfrm>
            <a:off x="6497107" y="161329"/>
            <a:ext cx="5585218" cy="1388540"/>
            <a:chOff x="6180200" y="2355371"/>
            <a:chExt cx="5310000" cy="766008"/>
          </a:xfrm>
        </p:grpSpPr>
        <p:sp>
          <p:nvSpPr>
            <p:cNvPr id="8" name="Rechthoek 190">
              <a:extLst>
                <a:ext uri="{FF2B5EF4-FFF2-40B4-BE49-F238E27FC236}">
                  <a16:creationId xmlns:a16="http://schemas.microsoft.com/office/drawing/2014/main" id="{7E26FDD2-0C5A-0F50-BD13-CD47C2FF9C2C}"/>
                </a:ext>
              </a:extLst>
            </p:cNvPr>
            <p:cNvSpPr/>
            <p:nvPr/>
          </p:nvSpPr>
          <p:spPr>
            <a:xfrm>
              <a:off x="6455502" y="2355371"/>
              <a:ext cx="5015931" cy="766008"/>
            </a:xfrm>
            <a:prstGeom prst="rect">
              <a:avLst/>
            </a:prstGeom>
            <a:solidFill>
              <a:srgbClr val="FCF7F1"/>
            </a:solidFill>
            <a:ln cap="rnd">
              <a:solidFill>
                <a:schemeClr val="tx1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Afgeronde rechthoek 168">
              <a:extLst>
                <a:ext uri="{FF2B5EF4-FFF2-40B4-BE49-F238E27FC236}">
                  <a16:creationId xmlns:a16="http://schemas.microsoft.com/office/drawing/2014/main" id="{6FEF8B6E-1298-9AD8-F84E-A47C6033CF7E}"/>
                </a:ext>
              </a:extLst>
            </p:cNvPr>
            <p:cNvSpPr/>
            <p:nvPr/>
          </p:nvSpPr>
          <p:spPr>
            <a:xfrm>
              <a:off x="6180200" y="2588816"/>
              <a:ext cx="608012" cy="288925"/>
            </a:xfrm>
            <a:prstGeom prst="roundRect">
              <a:avLst/>
            </a:prstGeom>
            <a:solidFill>
              <a:schemeClr val="accent2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Tekstvak 102">
              <a:extLst>
                <a:ext uri="{FF2B5EF4-FFF2-40B4-BE49-F238E27FC236}">
                  <a16:creationId xmlns:a16="http://schemas.microsoft.com/office/drawing/2014/main" id="{3D6C0BC2-1607-EF79-751C-417D9032961B}"/>
                </a:ext>
              </a:extLst>
            </p:cNvPr>
            <p:cNvSpPr txBox="1"/>
            <p:nvPr/>
          </p:nvSpPr>
          <p:spPr>
            <a:xfrm>
              <a:off x="6946971" y="2445836"/>
              <a:ext cx="4543229" cy="509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13 FDA-approved complement inhibitors 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for </a:t>
              </a:r>
              <a:r>
                <a:rPr lang="en-GB" dirty="0">
                  <a:solidFill>
                    <a:schemeClr val="bg1"/>
                  </a:solidFill>
                </a:rPr>
                <a:t>13 different disease indications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480AF6A-8D4E-5BCF-04DF-207687F6CE4D}"/>
              </a:ext>
            </a:extLst>
          </p:cNvPr>
          <p:cNvGrpSpPr/>
          <p:nvPr/>
        </p:nvGrpSpPr>
        <p:grpSpPr>
          <a:xfrm rot="2400000">
            <a:off x="939019" y="4086868"/>
            <a:ext cx="5781418" cy="432000"/>
            <a:chOff x="3521575" y="8064380"/>
            <a:chExt cx="5781418" cy="432000"/>
          </a:xfrm>
        </p:grpSpPr>
        <p:grpSp>
          <p:nvGrpSpPr>
            <p:cNvPr id="18" name="Groep 210">
              <a:extLst>
                <a:ext uri="{FF2B5EF4-FFF2-40B4-BE49-F238E27FC236}">
                  <a16:creationId xmlns:a16="http://schemas.microsoft.com/office/drawing/2014/main" id="{08E28729-0BE4-187F-707A-03D1972A37E4}"/>
                </a:ext>
              </a:extLst>
            </p:cNvPr>
            <p:cNvGrpSpPr/>
            <p:nvPr/>
          </p:nvGrpSpPr>
          <p:grpSpPr>
            <a:xfrm>
              <a:off x="3954999" y="8064380"/>
              <a:ext cx="5347994" cy="432000"/>
              <a:chOff x="6132513" y="2414096"/>
              <a:chExt cx="5347994" cy="432000"/>
            </a:xfrm>
          </p:grpSpPr>
          <p:sp>
            <p:nvSpPr>
              <p:cNvPr id="20" name="Rechthoek 211">
                <a:extLst>
                  <a:ext uri="{FF2B5EF4-FFF2-40B4-BE49-F238E27FC236}">
                    <a16:creationId xmlns:a16="http://schemas.microsoft.com/office/drawing/2014/main" id="{C32728AE-C1D2-C1EB-533B-733D837F8E8E}"/>
                  </a:ext>
                </a:extLst>
              </p:cNvPr>
              <p:cNvSpPr/>
              <p:nvPr/>
            </p:nvSpPr>
            <p:spPr>
              <a:xfrm>
                <a:off x="6488406" y="2414096"/>
                <a:ext cx="4992101" cy="432000"/>
              </a:xfrm>
              <a:prstGeom prst="rect">
                <a:avLst/>
              </a:prstGeom>
              <a:solidFill>
                <a:srgbClr val="FCF7F1"/>
              </a:solidFill>
              <a:ln cap="rnd">
                <a:solidFill>
                  <a:srgbClr val="7D5F33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ep 212">
                <a:extLst>
                  <a:ext uri="{FF2B5EF4-FFF2-40B4-BE49-F238E27FC236}">
                    <a16:creationId xmlns:a16="http://schemas.microsoft.com/office/drawing/2014/main" id="{D7EFEB13-46D2-937B-CEEC-02428B27BBF4}"/>
                  </a:ext>
                </a:extLst>
              </p:cNvPr>
              <p:cNvGrpSpPr/>
              <p:nvPr/>
            </p:nvGrpSpPr>
            <p:grpSpPr>
              <a:xfrm>
                <a:off x="6132513" y="2445430"/>
                <a:ext cx="703385" cy="369332"/>
                <a:chOff x="6514317" y="1417912"/>
                <a:chExt cx="703385" cy="369332"/>
              </a:xfrm>
            </p:grpSpPr>
            <p:sp>
              <p:nvSpPr>
                <p:cNvPr id="23" name="Afgeronde rechthoek 214">
                  <a:extLst>
                    <a:ext uri="{FF2B5EF4-FFF2-40B4-BE49-F238E27FC236}">
                      <a16:creationId xmlns:a16="http://schemas.microsoft.com/office/drawing/2014/main" id="{06698461-7224-0892-FC77-A479A1E68C97}"/>
                    </a:ext>
                  </a:extLst>
                </p:cNvPr>
                <p:cNvSpPr/>
                <p:nvPr/>
              </p:nvSpPr>
              <p:spPr>
                <a:xfrm>
                  <a:off x="6562004" y="1458116"/>
                  <a:ext cx="608012" cy="288925"/>
                </a:xfrm>
                <a:prstGeom prst="roundRect">
                  <a:avLst/>
                </a:prstGeom>
                <a:solidFill>
                  <a:srgbClr val="FFAE2D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ekstvak 215">
                  <a:extLst>
                    <a:ext uri="{FF2B5EF4-FFF2-40B4-BE49-F238E27FC236}">
                      <a16:creationId xmlns:a16="http://schemas.microsoft.com/office/drawing/2014/main" id="{0DFE690C-257E-DBDC-5E17-E08FC16B5F1B}"/>
                    </a:ext>
                  </a:extLst>
                </p:cNvPr>
                <p:cNvSpPr txBox="1"/>
                <p:nvPr/>
              </p:nvSpPr>
              <p:spPr>
                <a:xfrm>
                  <a:off x="6514317" y="1417912"/>
                  <a:ext cx="70338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</a:rPr>
                    <a:t>2011</a:t>
                  </a:r>
                </a:p>
              </p:txBody>
            </p:sp>
          </p:grpSp>
          <p:sp>
            <p:nvSpPr>
              <p:cNvPr id="22" name="Tekstvak 213">
                <a:extLst>
                  <a:ext uri="{FF2B5EF4-FFF2-40B4-BE49-F238E27FC236}">
                    <a16:creationId xmlns:a16="http://schemas.microsoft.com/office/drawing/2014/main" id="{A981C790-69BC-E6AD-5BC7-DBE4C2007A5F}"/>
                  </a:ext>
                </a:extLst>
              </p:cNvPr>
              <p:cNvSpPr txBox="1"/>
              <p:nvPr/>
            </p:nvSpPr>
            <p:spPr>
              <a:xfrm>
                <a:off x="6946971" y="2445464"/>
                <a:ext cx="342907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Eculizumab approved for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aHUS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9" name="Rechte verbindingslijn 284">
              <a:extLst>
                <a:ext uri="{FF2B5EF4-FFF2-40B4-BE49-F238E27FC236}">
                  <a16:creationId xmlns:a16="http://schemas.microsoft.com/office/drawing/2014/main" id="{B40046DA-9B2D-9221-9439-E1BDE0F6A4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1575" y="8280380"/>
              <a:ext cx="474336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8872C8-B5B6-AF6E-716E-595DB81FF9EA}"/>
              </a:ext>
            </a:extLst>
          </p:cNvPr>
          <p:cNvGrpSpPr/>
          <p:nvPr/>
        </p:nvGrpSpPr>
        <p:grpSpPr>
          <a:xfrm rot="2400000">
            <a:off x="3780045" y="4016690"/>
            <a:ext cx="5784148" cy="432000"/>
            <a:chOff x="4815666" y="8162133"/>
            <a:chExt cx="5784148" cy="432000"/>
          </a:xfrm>
        </p:grpSpPr>
        <p:grpSp>
          <p:nvGrpSpPr>
            <p:cNvPr id="27" name="Groep 8">
              <a:extLst>
                <a:ext uri="{FF2B5EF4-FFF2-40B4-BE49-F238E27FC236}">
                  <a16:creationId xmlns:a16="http://schemas.microsoft.com/office/drawing/2014/main" id="{015203C9-C728-DFA1-0CA9-9D9E85B73121}"/>
                </a:ext>
              </a:extLst>
            </p:cNvPr>
            <p:cNvGrpSpPr/>
            <p:nvPr/>
          </p:nvGrpSpPr>
          <p:grpSpPr>
            <a:xfrm>
              <a:off x="5250244" y="8162133"/>
              <a:ext cx="5349570" cy="432000"/>
              <a:chOff x="6132513" y="2414096"/>
              <a:chExt cx="5349570" cy="432000"/>
            </a:xfrm>
          </p:grpSpPr>
          <p:sp>
            <p:nvSpPr>
              <p:cNvPr id="29" name="Rechthoek 12">
                <a:extLst>
                  <a:ext uri="{FF2B5EF4-FFF2-40B4-BE49-F238E27FC236}">
                    <a16:creationId xmlns:a16="http://schemas.microsoft.com/office/drawing/2014/main" id="{A4970031-DD9B-E4CB-0BA3-8CCBC558DC25}"/>
                  </a:ext>
                </a:extLst>
              </p:cNvPr>
              <p:cNvSpPr/>
              <p:nvPr/>
            </p:nvSpPr>
            <p:spPr>
              <a:xfrm>
                <a:off x="6488407" y="2414096"/>
                <a:ext cx="4993676" cy="432000"/>
              </a:xfrm>
              <a:prstGeom prst="rect">
                <a:avLst/>
              </a:prstGeom>
              <a:solidFill>
                <a:srgbClr val="FCF7F1"/>
              </a:solidFill>
              <a:ln cap="rnd">
                <a:solidFill>
                  <a:srgbClr val="7D5F33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ep 13">
                <a:extLst>
                  <a:ext uri="{FF2B5EF4-FFF2-40B4-BE49-F238E27FC236}">
                    <a16:creationId xmlns:a16="http://schemas.microsoft.com/office/drawing/2014/main" id="{EC85AA6F-59B4-0EE0-250A-DD30E5062564}"/>
                  </a:ext>
                </a:extLst>
              </p:cNvPr>
              <p:cNvGrpSpPr/>
              <p:nvPr/>
            </p:nvGrpSpPr>
            <p:grpSpPr>
              <a:xfrm>
                <a:off x="6132513" y="2445430"/>
                <a:ext cx="703385" cy="369332"/>
                <a:chOff x="6514317" y="1417912"/>
                <a:chExt cx="703385" cy="369332"/>
              </a:xfrm>
            </p:grpSpPr>
            <p:sp>
              <p:nvSpPr>
                <p:cNvPr id="32" name="Afgeronde rechthoek 15">
                  <a:extLst>
                    <a:ext uri="{FF2B5EF4-FFF2-40B4-BE49-F238E27FC236}">
                      <a16:creationId xmlns:a16="http://schemas.microsoft.com/office/drawing/2014/main" id="{81FFE8F2-BDFC-4A11-A910-E56BEC19B2CF}"/>
                    </a:ext>
                  </a:extLst>
                </p:cNvPr>
                <p:cNvSpPr/>
                <p:nvPr/>
              </p:nvSpPr>
              <p:spPr>
                <a:xfrm>
                  <a:off x="6562004" y="1458116"/>
                  <a:ext cx="608012" cy="288925"/>
                </a:xfrm>
                <a:prstGeom prst="roundRect">
                  <a:avLst/>
                </a:prstGeom>
                <a:solidFill>
                  <a:srgbClr val="FFAE2D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Tekstvak 16">
                  <a:extLst>
                    <a:ext uri="{FF2B5EF4-FFF2-40B4-BE49-F238E27FC236}">
                      <a16:creationId xmlns:a16="http://schemas.microsoft.com/office/drawing/2014/main" id="{1EB8B3D3-1BBA-5938-1B51-DABF2FCA071C}"/>
                    </a:ext>
                  </a:extLst>
                </p:cNvPr>
                <p:cNvSpPr txBox="1"/>
                <p:nvPr/>
              </p:nvSpPr>
              <p:spPr>
                <a:xfrm>
                  <a:off x="6514317" y="1417912"/>
                  <a:ext cx="70338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b="1">
                      <a:solidFill>
                        <a:schemeClr val="bg1"/>
                      </a:solidFill>
                    </a:rPr>
                    <a:t>2021</a:t>
                  </a:r>
                </a:p>
              </p:txBody>
            </p:sp>
          </p:grpSp>
          <p:sp>
            <p:nvSpPr>
              <p:cNvPr id="31" name="Tekstvak 14">
                <a:extLst>
                  <a:ext uri="{FF2B5EF4-FFF2-40B4-BE49-F238E27FC236}">
                    <a16:creationId xmlns:a16="http://schemas.microsoft.com/office/drawing/2014/main" id="{86F980B9-0296-E9BC-4F35-AE669D72D0DB}"/>
                  </a:ext>
                </a:extLst>
              </p:cNvPr>
              <p:cNvSpPr txBox="1"/>
              <p:nvPr/>
            </p:nvSpPr>
            <p:spPr>
              <a:xfrm>
                <a:off x="6946971" y="2445464"/>
                <a:ext cx="32292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Avacopan</a:t>
                </a:r>
                <a:r>
                  <a:rPr lang="en-US" dirty="0">
                    <a:solidFill>
                      <a:schemeClr val="bg1"/>
                    </a:solidFill>
                  </a:rPr>
                  <a:t> approved for </a:t>
                </a:r>
                <a:r>
                  <a:rPr lang="en-US" b="1" dirty="0">
                    <a:solidFill>
                      <a:schemeClr val="bg1"/>
                    </a:solidFill>
                  </a:rPr>
                  <a:t>AAV</a:t>
                </a:r>
              </a:p>
            </p:txBody>
          </p:sp>
        </p:grpSp>
        <p:cxnSp>
          <p:nvCxnSpPr>
            <p:cNvPr id="28" name="Rechte verbindingslijn 17">
              <a:extLst>
                <a:ext uri="{FF2B5EF4-FFF2-40B4-BE49-F238E27FC236}">
                  <a16:creationId xmlns:a16="http://schemas.microsoft.com/office/drawing/2014/main" id="{1342F547-E45C-D02E-0438-ABF05F5C57B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15666" y="8376230"/>
              <a:ext cx="474336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429984-88FF-ECE0-D2AC-4EE880A5E104}"/>
              </a:ext>
            </a:extLst>
          </p:cNvPr>
          <p:cNvGrpSpPr/>
          <p:nvPr/>
        </p:nvGrpSpPr>
        <p:grpSpPr>
          <a:xfrm rot="2400000">
            <a:off x="6145757" y="4031594"/>
            <a:ext cx="5813309" cy="432000"/>
            <a:chOff x="4786505" y="7379736"/>
            <a:chExt cx="5813309" cy="432000"/>
          </a:xfrm>
        </p:grpSpPr>
        <p:grpSp>
          <p:nvGrpSpPr>
            <p:cNvPr id="35" name="Groep 18">
              <a:extLst>
                <a:ext uri="{FF2B5EF4-FFF2-40B4-BE49-F238E27FC236}">
                  <a16:creationId xmlns:a16="http://schemas.microsoft.com/office/drawing/2014/main" id="{E6DB8709-506C-BEC5-2502-CB351E2F7CBB}"/>
                </a:ext>
              </a:extLst>
            </p:cNvPr>
            <p:cNvGrpSpPr/>
            <p:nvPr/>
          </p:nvGrpSpPr>
          <p:grpSpPr>
            <a:xfrm>
              <a:off x="5259318" y="7379736"/>
              <a:ext cx="5340496" cy="432000"/>
              <a:chOff x="6132513" y="2414096"/>
              <a:chExt cx="5340496" cy="432000"/>
            </a:xfrm>
          </p:grpSpPr>
          <p:sp>
            <p:nvSpPr>
              <p:cNvPr id="37" name="Rechthoek 19">
                <a:extLst>
                  <a:ext uri="{FF2B5EF4-FFF2-40B4-BE49-F238E27FC236}">
                    <a16:creationId xmlns:a16="http://schemas.microsoft.com/office/drawing/2014/main" id="{25B77E53-A20A-DCB4-5CAE-00131AF815A4}"/>
                  </a:ext>
                </a:extLst>
              </p:cNvPr>
              <p:cNvSpPr/>
              <p:nvPr/>
            </p:nvSpPr>
            <p:spPr>
              <a:xfrm>
                <a:off x="6488407" y="2414096"/>
                <a:ext cx="4984602" cy="432000"/>
              </a:xfrm>
              <a:prstGeom prst="rect">
                <a:avLst/>
              </a:prstGeom>
              <a:solidFill>
                <a:srgbClr val="FCF7F1"/>
              </a:solidFill>
              <a:ln cap="rnd">
                <a:solidFill>
                  <a:srgbClr val="7D5F33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8" name="Groep 20">
                <a:extLst>
                  <a:ext uri="{FF2B5EF4-FFF2-40B4-BE49-F238E27FC236}">
                    <a16:creationId xmlns:a16="http://schemas.microsoft.com/office/drawing/2014/main" id="{509ABD2B-D5B3-84E5-64A8-AF1A31762A8F}"/>
                  </a:ext>
                </a:extLst>
              </p:cNvPr>
              <p:cNvGrpSpPr/>
              <p:nvPr/>
            </p:nvGrpSpPr>
            <p:grpSpPr>
              <a:xfrm>
                <a:off x="6132513" y="2445430"/>
                <a:ext cx="703385" cy="369332"/>
                <a:chOff x="6514317" y="1417912"/>
                <a:chExt cx="703385" cy="369332"/>
              </a:xfrm>
            </p:grpSpPr>
            <p:sp>
              <p:nvSpPr>
                <p:cNvPr id="40" name="Afgeronde rechthoek 22">
                  <a:extLst>
                    <a:ext uri="{FF2B5EF4-FFF2-40B4-BE49-F238E27FC236}">
                      <a16:creationId xmlns:a16="http://schemas.microsoft.com/office/drawing/2014/main" id="{8BA2F1C6-AFB7-9E60-C67D-DA0D61325443}"/>
                    </a:ext>
                  </a:extLst>
                </p:cNvPr>
                <p:cNvSpPr/>
                <p:nvPr/>
              </p:nvSpPr>
              <p:spPr>
                <a:xfrm>
                  <a:off x="6562004" y="1458116"/>
                  <a:ext cx="608012" cy="288925"/>
                </a:xfrm>
                <a:prstGeom prst="roundRect">
                  <a:avLst/>
                </a:prstGeom>
                <a:solidFill>
                  <a:srgbClr val="FFAE2D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Tekstvak 23">
                  <a:extLst>
                    <a:ext uri="{FF2B5EF4-FFF2-40B4-BE49-F238E27FC236}">
                      <a16:creationId xmlns:a16="http://schemas.microsoft.com/office/drawing/2014/main" id="{F759DB2D-F150-F389-5121-E597A11F0755}"/>
                    </a:ext>
                  </a:extLst>
                </p:cNvPr>
                <p:cNvSpPr txBox="1"/>
                <p:nvPr/>
              </p:nvSpPr>
              <p:spPr>
                <a:xfrm>
                  <a:off x="6514317" y="1417912"/>
                  <a:ext cx="70338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b="1">
                      <a:solidFill>
                        <a:schemeClr val="bg1"/>
                      </a:solidFill>
                    </a:rPr>
                    <a:t>2024</a:t>
                  </a:r>
                </a:p>
              </p:txBody>
            </p:sp>
          </p:grpSp>
          <p:sp>
            <p:nvSpPr>
              <p:cNvPr id="39" name="Tekstvak 21">
                <a:extLst>
                  <a:ext uri="{FF2B5EF4-FFF2-40B4-BE49-F238E27FC236}">
                    <a16:creationId xmlns:a16="http://schemas.microsoft.com/office/drawing/2014/main" id="{CD20C256-1E3E-2627-5F70-F0FD889D8BCD}"/>
                  </a:ext>
                </a:extLst>
              </p:cNvPr>
              <p:cNvSpPr txBox="1"/>
              <p:nvPr/>
            </p:nvSpPr>
            <p:spPr>
              <a:xfrm>
                <a:off x="6946971" y="2445464"/>
                <a:ext cx="32292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Iptacopan</a:t>
                </a:r>
                <a:r>
                  <a:rPr lang="en-US" dirty="0">
                    <a:solidFill>
                      <a:schemeClr val="bg1"/>
                    </a:solidFill>
                  </a:rPr>
                  <a:t> approved for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IgAN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6" name="Rechte verbindingslijn 24">
              <a:extLst>
                <a:ext uri="{FF2B5EF4-FFF2-40B4-BE49-F238E27FC236}">
                  <a16:creationId xmlns:a16="http://schemas.microsoft.com/office/drawing/2014/main" id="{D626406D-0C6C-19E1-F3E2-BE60F36B791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86505" y="7595736"/>
              <a:ext cx="474336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ekstvak 35">
            <a:extLst>
              <a:ext uri="{FF2B5EF4-FFF2-40B4-BE49-F238E27FC236}">
                <a16:creationId xmlns:a16="http://schemas.microsoft.com/office/drawing/2014/main" id="{1FF7A450-F46A-A8F7-1E75-96A2AAEA1304}"/>
              </a:ext>
            </a:extLst>
          </p:cNvPr>
          <p:cNvSpPr txBox="1"/>
          <p:nvPr/>
        </p:nvSpPr>
        <p:spPr>
          <a:xfrm>
            <a:off x="6449420" y="637299"/>
            <a:ext cx="703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2026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49F42B3-FCAC-38F7-59D1-E05049E42159}"/>
              </a:ext>
            </a:extLst>
          </p:cNvPr>
          <p:cNvCxnSpPr>
            <a:cxnSpLocks/>
          </p:cNvCxnSpPr>
          <p:nvPr/>
        </p:nvCxnSpPr>
        <p:spPr>
          <a:xfrm flipV="1">
            <a:off x="150998" y="2372243"/>
            <a:ext cx="10720349" cy="3668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284">
            <a:extLst>
              <a:ext uri="{FF2B5EF4-FFF2-40B4-BE49-F238E27FC236}">
                <a16:creationId xmlns:a16="http://schemas.microsoft.com/office/drawing/2014/main" id="{F27E5727-3C71-F464-7169-801B06FDD7F6}"/>
              </a:ext>
            </a:extLst>
          </p:cNvPr>
          <p:cNvCxnSpPr>
            <a:cxnSpLocks/>
          </p:cNvCxnSpPr>
          <p:nvPr/>
        </p:nvCxnSpPr>
        <p:spPr>
          <a:xfrm rot="2400000" flipH="1">
            <a:off x="189387" y="2636965"/>
            <a:ext cx="47433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B291EBD-8041-867B-AC7E-60A504E1DA4C}"/>
              </a:ext>
            </a:extLst>
          </p:cNvPr>
          <p:cNvGrpSpPr/>
          <p:nvPr/>
        </p:nvGrpSpPr>
        <p:grpSpPr>
          <a:xfrm rot="2400000">
            <a:off x="2865832" y="4040488"/>
            <a:ext cx="5781418" cy="432000"/>
            <a:chOff x="3521575" y="8064380"/>
            <a:chExt cx="5781418" cy="432000"/>
          </a:xfrm>
        </p:grpSpPr>
        <p:grpSp>
          <p:nvGrpSpPr>
            <p:cNvPr id="47" name="Groep 210">
              <a:extLst>
                <a:ext uri="{FF2B5EF4-FFF2-40B4-BE49-F238E27FC236}">
                  <a16:creationId xmlns:a16="http://schemas.microsoft.com/office/drawing/2014/main" id="{E3741A78-321F-2B5F-720C-0C29E944CC90}"/>
                </a:ext>
              </a:extLst>
            </p:cNvPr>
            <p:cNvGrpSpPr/>
            <p:nvPr/>
          </p:nvGrpSpPr>
          <p:grpSpPr>
            <a:xfrm>
              <a:off x="3954999" y="8064380"/>
              <a:ext cx="5347994" cy="432000"/>
              <a:chOff x="6132513" y="2414096"/>
              <a:chExt cx="5347994" cy="432000"/>
            </a:xfrm>
          </p:grpSpPr>
          <p:sp>
            <p:nvSpPr>
              <p:cNvPr id="49" name="Rechthoek 211">
                <a:extLst>
                  <a:ext uri="{FF2B5EF4-FFF2-40B4-BE49-F238E27FC236}">
                    <a16:creationId xmlns:a16="http://schemas.microsoft.com/office/drawing/2014/main" id="{600713B5-C9FA-A446-CEFE-C250A9F7AA6A}"/>
                  </a:ext>
                </a:extLst>
              </p:cNvPr>
              <p:cNvSpPr/>
              <p:nvPr/>
            </p:nvSpPr>
            <p:spPr>
              <a:xfrm>
                <a:off x="6488406" y="2414096"/>
                <a:ext cx="4992101" cy="432000"/>
              </a:xfrm>
              <a:prstGeom prst="rect">
                <a:avLst/>
              </a:prstGeom>
              <a:solidFill>
                <a:srgbClr val="FCF7F1"/>
              </a:solidFill>
              <a:ln cap="rnd">
                <a:solidFill>
                  <a:srgbClr val="7D5F33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0" name="Groep 212">
                <a:extLst>
                  <a:ext uri="{FF2B5EF4-FFF2-40B4-BE49-F238E27FC236}">
                    <a16:creationId xmlns:a16="http://schemas.microsoft.com/office/drawing/2014/main" id="{7169C422-C2BC-0950-7AF8-B9C4C3A4198C}"/>
                  </a:ext>
                </a:extLst>
              </p:cNvPr>
              <p:cNvGrpSpPr/>
              <p:nvPr/>
            </p:nvGrpSpPr>
            <p:grpSpPr>
              <a:xfrm>
                <a:off x="6132513" y="2445430"/>
                <a:ext cx="703385" cy="369332"/>
                <a:chOff x="6514317" y="1417912"/>
                <a:chExt cx="703385" cy="369332"/>
              </a:xfrm>
            </p:grpSpPr>
            <p:sp>
              <p:nvSpPr>
                <p:cNvPr id="52" name="Afgeronde rechthoek 214">
                  <a:extLst>
                    <a:ext uri="{FF2B5EF4-FFF2-40B4-BE49-F238E27FC236}">
                      <a16:creationId xmlns:a16="http://schemas.microsoft.com/office/drawing/2014/main" id="{B1D04219-F971-F717-F6CF-08875F6EF7FE}"/>
                    </a:ext>
                  </a:extLst>
                </p:cNvPr>
                <p:cNvSpPr/>
                <p:nvPr/>
              </p:nvSpPr>
              <p:spPr>
                <a:xfrm>
                  <a:off x="6562004" y="1458116"/>
                  <a:ext cx="608012" cy="288925"/>
                </a:xfrm>
                <a:prstGeom prst="roundRect">
                  <a:avLst/>
                </a:prstGeom>
                <a:solidFill>
                  <a:srgbClr val="FFAE2D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Tekstvak 215">
                  <a:extLst>
                    <a:ext uri="{FF2B5EF4-FFF2-40B4-BE49-F238E27FC236}">
                      <a16:creationId xmlns:a16="http://schemas.microsoft.com/office/drawing/2014/main" id="{9D8E1F48-9BF5-37E6-3429-DF5A30998CBC}"/>
                    </a:ext>
                  </a:extLst>
                </p:cNvPr>
                <p:cNvSpPr txBox="1"/>
                <p:nvPr/>
              </p:nvSpPr>
              <p:spPr>
                <a:xfrm>
                  <a:off x="6514317" y="1417912"/>
                  <a:ext cx="70338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</a:rPr>
                    <a:t>2019</a:t>
                  </a:r>
                </a:p>
              </p:txBody>
            </p:sp>
          </p:grpSp>
          <p:sp>
            <p:nvSpPr>
              <p:cNvPr id="51" name="Tekstvak 213">
                <a:extLst>
                  <a:ext uri="{FF2B5EF4-FFF2-40B4-BE49-F238E27FC236}">
                    <a16:creationId xmlns:a16="http://schemas.microsoft.com/office/drawing/2014/main" id="{9B03A090-1401-F9A5-15B6-1A19DE06EA2C}"/>
                  </a:ext>
                </a:extLst>
              </p:cNvPr>
              <p:cNvSpPr txBox="1"/>
              <p:nvPr/>
            </p:nvSpPr>
            <p:spPr>
              <a:xfrm>
                <a:off x="6946970" y="2445463"/>
                <a:ext cx="37096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Ravulizumab</a:t>
                </a:r>
                <a:r>
                  <a:rPr lang="en-US" dirty="0">
                    <a:solidFill>
                      <a:schemeClr val="bg1"/>
                    </a:solidFill>
                  </a:rPr>
                  <a:t> approved for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aHUS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48" name="Rechte verbindingslijn 284">
              <a:extLst>
                <a:ext uri="{FF2B5EF4-FFF2-40B4-BE49-F238E27FC236}">
                  <a16:creationId xmlns:a16="http://schemas.microsoft.com/office/drawing/2014/main" id="{C2E2EBFE-034E-1245-B414-2A1BD5B9D9A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21575" y="8280380"/>
              <a:ext cx="474336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472F252-8240-2246-605D-46E706981264}"/>
              </a:ext>
            </a:extLst>
          </p:cNvPr>
          <p:cNvGrpSpPr/>
          <p:nvPr/>
        </p:nvGrpSpPr>
        <p:grpSpPr>
          <a:xfrm rot="2400000">
            <a:off x="7016052" y="4025822"/>
            <a:ext cx="6005182" cy="646331"/>
            <a:chOff x="4784982" y="4109881"/>
            <a:chExt cx="6005182" cy="646331"/>
          </a:xfrm>
        </p:grpSpPr>
        <p:grpSp>
          <p:nvGrpSpPr>
            <p:cNvPr id="56" name="Groep 25">
              <a:extLst>
                <a:ext uri="{FF2B5EF4-FFF2-40B4-BE49-F238E27FC236}">
                  <a16:creationId xmlns:a16="http://schemas.microsoft.com/office/drawing/2014/main" id="{C84C2971-71A4-62E3-411D-1DE3A8E95136}"/>
                </a:ext>
              </a:extLst>
            </p:cNvPr>
            <p:cNvGrpSpPr/>
            <p:nvPr/>
          </p:nvGrpSpPr>
          <p:grpSpPr>
            <a:xfrm>
              <a:off x="5259318" y="4109881"/>
              <a:ext cx="5530846" cy="646331"/>
              <a:chOff x="6132513" y="2306931"/>
              <a:chExt cx="5530846" cy="646331"/>
            </a:xfrm>
          </p:grpSpPr>
          <p:sp>
            <p:nvSpPr>
              <p:cNvPr id="58" name="Rechthoek 26">
                <a:extLst>
                  <a:ext uri="{FF2B5EF4-FFF2-40B4-BE49-F238E27FC236}">
                    <a16:creationId xmlns:a16="http://schemas.microsoft.com/office/drawing/2014/main" id="{F293BF62-2ABF-7D70-180A-E33A07B3E83A}"/>
                  </a:ext>
                </a:extLst>
              </p:cNvPr>
              <p:cNvSpPr/>
              <p:nvPr/>
            </p:nvSpPr>
            <p:spPr>
              <a:xfrm>
                <a:off x="6488407" y="2355371"/>
                <a:ext cx="4984602" cy="549452"/>
              </a:xfrm>
              <a:prstGeom prst="rect">
                <a:avLst/>
              </a:prstGeom>
              <a:solidFill>
                <a:srgbClr val="FCF7F1"/>
              </a:solidFill>
              <a:ln cap="rnd">
                <a:solidFill>
                  <a:srgbClr val="7D5F33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9" name="Groep 27">
                <a:extLst>
                  <a:ext uri="{FF2B5EF4-FFF2-40B4-BE49-F238E27FC236}">
                    <a16:creationId xmlns:a16="http://schemas.microsoft.com/office/drawing/2014/main" id="{E9BA0625-5EE1-88C9-FF7B-1432CB8338FC}"/>
                  </a:ext>
                </a:extLst>
              </p:cNvPr>
              <p:cNvGrpSpPr/>
              <p:nvPr/>
            </p:nvGrpSpPr>
            <p:grpSpPr>
              <a:xfrm>
                <a:off x="6132513" y="2445430"/>
                <a:ext cx="703385" cy="369332"/>
                <a:chOff x="6514317" y="1417912"/>
                <a:chExt cx="703385" cy="369332"/>
              </a:xfrm>
            </p:grpSpPr>
            <p:sp>
              <p:nvSpPr>
                <p:cNvPr id="61" name="Afgeronde rechthoek 30">
                  <a:extLst>
                    <a:ext uri="{FF2B5EF4-FFF2-40B4-BE49-F238E27FC236}">
                      <a16:creationId xmlns:a16="http://schemas.microsoft.com/office/drawing/2014/main" id="{F4834E02-98DF-FC13-8058-E64BCBB6205D}"/>
                    </a:ext>
                  </a:extLst>
                </p:cNvPr>
                <p:cNvSpPr/>
                <p:nvPr/>
              </p:nvSpPr>
              <p:spPr>
                <a:xfrm>
                  <a:off x="6562004" y="1458116"/>
                  <a:ext cx="608012" cy="288925"/>
                </a:xfrm>
                <a:prstGeom prst="roundRect">
                  <a:avLst/>
                </a:prstGeom>
                <a:solidFill>
                  <a:srgbClr val="FFAE2D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Tekstvak 32">
                  <a:extLst>
                    <a:ext uri="{FF2B5EF4-FFF2-40B4-BE49-F238E27FC236}">
                      <a16:creationId xmlns:a16="http://schemas.microsoft.com/office/drawing/2014/main" id="{B3AE6263-532A-3CB2-067E-CCC54B1DEE0D}"/>
                    </a:ext>
                  </a:extLst>
                </p:cNvPr>
                <p:cNvSpPr txBox="1"/>
                <p:nvPr/>
              </p:nvSpPr>
              <p:spPr>
                <a:xfrm>
                  <a:off x="6514317" y="1417912"/>
                  <a:ext cx="70338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b="1">
                      <a:solidFill>
                        <a:schemeClr val="bg1"/>
                      </a:solidFill>
                    </a:rPr>
                    <a:t>2025</a:t>
                  </a:r>
                </a:p>
              </p:txBody>
            </p:sp>
          </p:grpSp>
          <p:sp>
            <p:nvSpPr>
              <p:cNvPr id="60" name="Tekstvak 29">
                <a:extLst>
                  <a:ext uri="{FF2B5EF4-FFF2-40B4-BE49-F238E27FC236}">
                    <a16:creationId xmlns:a16="http://schemas.microsoft.com/office/drawing/2014/main" id="{F5C86271-CDE0-56EB-FFA4-6F81F398084F}"/>
                  </a:ext>
                </a:extLst>
              </p:cNvPr>
              <p:cNvSpPr txBox="1"/>
              <p:nvPr/>
            </p:nvSpPr>
            <p:spPr>
              <a:xfrm>
                <a:off x="6946971" y="2306931"/>
                <a:ext cx="47163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dirty="0" err="1">
                    <a:solidFill>
                      <a:schemeClr val="bg1"/>
                    </a:solidFill>
                  </a:rPr>
                  <a:t>Pegcetacoplan</a:t>
                </a:r>
                <a:r>
                  <a:rPr lang="en-US" dirty="0">
                    <a:solidFill>
                      <a:schemeClr val="bg1"/>
                    </a:solidFill>
                  </a:rPr>
                  <a:t> approved for </a:t>
                </a:r>
                <a:r>
                  <a:rPr lang="en-US" b="1" dirty="0">
                    <a:solidFill>
                      <a:schemeClr val="bg1"/>
                    </a:solidFill>
                  </a:rPr>
                  <a:t>C3G/IC-MPGN </a:t>
                </a:r>
                <a:r>
                  <a:rPr lang="en-US" dirty="0" err="1">
                    <a:solidFill>
                      <a:schemeClr val="bg1"/>
                    </a:solidFill>
                  </a:rPr>
                  <a:t>Iptacopan</a:t>
                </a:r>
                <a:r>
                  <a:rPr lang="en-US" dirty="0">
                    <a:solidFill>
                      <a:schemeClr val="bg1"/>
                    </a:solidFill>
                  </a:rPr>
                  <a:t> approved for </a:t>
                </a:r>
                <a:r>
                  <a:rPr lang="en-US" b="1" dirty="0">
                    <a:solidFill>
                      <a:schemeClr val="bg1"/>
                    </a:solidFill>
                  </a:rPr>
                  <a:t>C3G</a:t>
                </a:r>
              </a:p>
            </p:txBody>
          </p:sp>
        </p:grpSp>
        <p:cxnSp>
          <p:nvCxnSpPr>
            <p:cNvPr id="57" name="Rechte verbindingslijn 34">
              <a:extLst>
                <a:ext uri="{FF2B5EF4-FFF2-40B4-BE49-F238E27FC236}">
                  <a16:creationId xmlns:a16="http://schemas.microsoft.com/office/drawing/2014/main" id="{EB063C3E-E7C9-4EEF-8911-335F745F5F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84982" y="4433556"/>
              <a:ext cx="474336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kstvak 215">
            <a:extLst>
              <a:ext uri="{FF2B5EF4-FFF2-40B4-BE49-F238E27FC236}">
                <a16:creationId xmlns:a16="http://schemas.microsoft.com/office/drawing/2014/main" id="{685973DD-41EF-A1AF-45E4-FB878570B474}"/>
              </a:ext>
            </a:extLst>
          </p:cNvPr>
          <p:cNvSpPr txBox="1"/>
          <p:nvPr/>
        </p:nvSpPr>
        <p:spPr>
          <a:xfrm rot="2400000">
            <a:off x="493113" y="2830791"/>
            <a:ext cx="7033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2007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722814B-0DE7-F819-7FB4-BDDA7BDED687}"/>
              </a:ext>
            </a:extLst>
          </p:cNvPr>
          <p:cNvGrpSpPr/>
          <p:nvPr/>
        </p:nvGrpSpPr>
        <p:grpSpPr>
          <a:xfrm rot="2400000">
            <a:off x="4697694" y="4099940"/>
            <a:ext cx="6107703" cy="432000"/>
            <a:chOff x="4786505" y="7379735"/>
            <a:chExt cx="6107703" cy="432000"/>
          </a:xfrm>
        </p:grpSpPr>
        <p:grpSp>
          <p:nvGrpSpPr>
            <p:cNvPr id="65" name="Groep 18">
              <a:extLst>
                <a:ext uri="{FF2B5EF4-FFF2-40B4-BE49-F238E27FC236}">
                  <a16:creationId xmlns:a16="http://schemas.microsoft.com/office/drawing/2014/main" id="{D32E30BA-AF13-2B81-4A5B-BFD856E81D5C}"/>
                </a:ext>
              </a:extLst>
            </p:cNvPr>
            <p:cNvGrpSpPr/>
            <p:nvPr/>
          </p:nvGrpSpPr>
          <p:grpSpPr>
            <a:xfrm>
              <a:off x="5259318" y="7379735"/>
              <a:ext cx="5634890" cy="432000"/>
              <a:chOff x="6132513" y="2414095"/>
              <a:chExt cx="5634890" cy="432000"/>
            </a:xfrm>
          </p:grpSpPr>
          <p:sp>
            <p:nvSpPr>
              <p:cNvPr id="67" name="Rechthoek 19">
                <a:extLst>
                  <a:ext uri="{FF2B5EF4-FFF2-40B4-BE49-F238E27FC236}">
                    <a16:creationId xmlns:a16="http://schemas.microsoft.com/office/drawing/2014/main" id="{D4B35A22-87E5-96AA-20AE-1FFB24BC8710}"/>
                  </a:ext>
                </a:extLst>
              </p:cNvPr>
              <p:cNvSpPr/>
              <p:nvPr/>
            </p:nvSpPr>
            <p:spPr>
              <a:xfrm>
                <a:off x="6488406" y="2414095"/>
                <a:ext cx="5278997" cy="432000"/>
              </a:xfrm>
              <a:prstGeom prst="rect">
                <a:avLst/>
              </a:prstGeom>
              <a:solidFill>
                <a:srgbClr val="FCF7F1"/>
              </a:solidFill>
              <a:ln cap="rnd">
                <a:solidFill>
                  <a:srgbClr val="7D5F33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8" name="Groep 20">
                <a:extLst>
                  <a:ext uri="{FF2B5EF4-FFF2-40B4-BE49-F238E27FC236}">
                    <a16:creationId xmlns:a16="http://schemas.microsoft.com/office/drawing/2014/main" id="{7468952A-4B31-3EBD-FF9B-4FD8F9B1A3E4}"/>
                  </a:ext>
                </a:extLst>
              </p:cNvPr>
              <p:cNvGrpSpPr/>
              <p:nvPr/>
            </p:nvGrpSpPr>
            <p:grpSpPr>
              <a:xfrm>
                <a:off x="6132513" y="2445430"/>
                <a:ext cx="703385" cy="369332"/>
                <a:chOff x="6514317" y="1417912"/>
                <a:chExt cx="703385" cy="369332"/>
              </a:xfrm>
            </p:grpSpPr>
            <p:sp>
              <p:nvSpPr>
                <p:cNvPr id="70" name="Afgeronde rechthoek 22">
                  <a:extLst>
                    <a:ext uri="{FF2B5EF4-FFF2-40B4-BE49-F238E27FC236}">
                      <a16:creationId xmlns:a16="http://schemas.microsoft.com/office/drawing/2014/main" id="{B6C45660-14E2-5D92-BF0A-1334A83D540B}"/>
                    </a:ext>
                  </a:extLst>
                </p:cNvPr>
                <p:cNvSpPr/>
                <p:nvPr/>
              </p:nvSpPr>
              <p:spPr>
                <a:xfrm>
                  <a:off x="6562004" y="1458116"/>
                  <a:ext cx="608012" cy="288925"/>
                </a:xfrm>
                <a:prstGeom prst="roundRect">
                  <a:avLst/>
                </a:prstGeom>
                <a:solidFill>
                  <a:srgbClr val="FFAE2D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Tekstvak 23">
                  <a:extLst>
                    <a:ext uri="{FF2B5EF4-FFF2-40B4-BE49-F238E27FC236}">
                      <a16:creationId xmlns:a16="http://schemas.microsoft.com/office/drawing/2014/main" id="{7A104F73-46FA-B6CA-E9A6-2883E238EFA1}"/>
                    </a:ext>
                  </a:extLst>
                </p:cNvPr>
                <p:cNvSpPr txBox="1"/>
                <p:nvPr/>
              </p:nvSpPr>
              <p:spPr>
                <a:xfrm>
                  <a:off x="6514317" y="1417912"/>
                  <a:ext cx="703385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chemeClr val="bg1"/>
                      </a:solidFill>
                    </a:rPr>
                    <a:t>2022</a:t>
                  </a:r>
                </a:p>
              </p:txBody>
            </p:sp>
          </p:grpSp>
          <p:sp>
            <p:nvSpPr>
              <p:cNvPr id="69" name="Tekstvak 21">
                <a:extLst>
                  <a:ext uri="{FF2B5EF4-FFF2-40B4-BE49-F238E27FC236}">
                    <a16:creationId xmlns:a16="http://schemas.microsoft.com/office/drawing/2014/main" id="{063F5E90-2BD8-114A-BF6D-C7E24EFAC1BC}"/>
                  </a:ext>
                </a:extLst>
              </p:cNvPr>
              <p:cNvSpPr txBox="1"/>
              <p:nvPr/>
            </p:nvSpPr>
            <p:spPr>
              <a:xfrm>
                <a:off x="6946971" y="2445464"/>
                <a:ext cx="48043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Sutimlimab</a:t>
                </a:r>
                <a:r>
                  <a:rPr lang="en-US" dirty="0">
                    <a:solidFill>
                      <a:schemeClr val="bg1"/>
                    </a:solidFill>
                  </a:rPr>
                  <a:t> approved for </a:t>
                </a:r>
                <a:r>
                  <a:rPr lang="en-US" b="1" dirty="0">
                    <a:solidFill>
                      <a:schemeClr val="bg1"/>
                    </a:solidFill>
                  </a:rPr>
                  <a:t>Cold agglutinin disease</a:t>
                </a:r>
              </a:p>
            </p:txBody>
          </p:sp>
        </p:grpSp>
        <p:cxnSp>
          <p:nvCxnSpPr>
            <p:cNvPr id="66" name="Rechte verbindingslijn 24">
              <a:extLst>
                <a:ext uri="{FF2B5EF4-FFF2-40B4-BE49-F238E27FC236}">
                  <a16:creationId xmlns:a16="http://schemas.microsoft.com/office/drawing/2014/main" id="{FB3F2FC1-DCFF-838B-704C-946B97E995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86505" y="7595736"/>
              <a:ext cx="474336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5F55F2E9-9B75-5D99-5E93-4D04F6F51AA6}"/>
              </a:ext>
            </a:extLst>
          </p:cNvPr>
          <p:cNvSpPr txBox="1"/>
          <p:nvPr/>
        </p:nvSpPr>
        <p:spPr>
          <a:xfrm>
            <a:off x="434019" y="406015"/>
            <a:ext cx="6277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Recently approved complement inhibitors</a:t>
            </a:r>
          </a:p>
        </p:txBody>
      </p:sp>
    </p:spTree>
    <p:extLst>
      <p:ext uri="{BB962C8B-B14F-4D97-AF65-F5344CB8AC3E}">
        <p14:creationId xmlns:p14="http://schemas.microsoft.com/office/powerpoint/2010/main" val="223683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A2A26C-7C8F-4B9C-AA67-3768355094C9}"/>
              </a:ext>
            </a:extLst>
          </p:cNvPr>
          <p:cNvSpPr txBox="1"/>
          <p:nvPr/>
        </p:nvSpPr>
        <p:spPr>
          <a:xfrm>
            <a:off x="10058647" y="5657671"/>
            <a:ext cx="21333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Zelek</a:t>
            </a:r>
            <a:r>
              <a:rPr lang="en-US" dirty="0"/>
              <a:t> et al. </a:t>
            </a:r>
            <a:r>
              <a:rPr lang="en-US" i="1" dirty="0"/>
              <a:t>Mol Immunol,</a:t>
            </a:r>
            <a:r>
              <a:rPr lang="en-US" dirty="0"/>
              <a:t> 114</a:t>
            </a:r>
            <a:r>
              <a:rPr lang="en-US" b="1" dirty="0"/>
              <a:t>: </a:t>
            </a:r>
            <a:r>
              <a:rPr lang="en-US" dirty="0"/>
              <a:t>341-352, </a:t>
            </a:r>
            <a:r>
              <a:rPr lang="en-US" dirty="0">
                <a:solidFill>
                  <a:srgbClr val="FF0000"/>
                </a:solidFill>
              </a:rPr>
              <a:t>2019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1475E67-13D8-4E1A-FAD2-3EC56EDFE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12" y="826409"/>
            <a:ext cx="7188856" cy="5905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762CECC-E889-1BFF-B2D3-F45B4FBB66FF}"/>
              </a:ext>
            </a:extLst>
          </p:cNvPr>
          <p:cNvSpPr/>
          <p:nvPr/>
        </p:nvSpPr>
        <p:spPr>
          <a:xfrm>
            <a:off x="6210247" y="2484910"/>
            <a:ext cx="669305" cy="2262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CC2AB89-7377-F21A-1B0E-B2DD93CEB942}"/>
              </a:ext>
            </a:extLst>
          </p:cNvPr>
          <p:cNvSpPr/>
          <p:nvPr/>
        </p:nvSpPr>
        <p:spPr>
          <a:xfrm>
            <a:off x="6805707" y="2835274"/>
            <a:ext cx="516904" cy="2262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4357DF3-4142-2857-2F60-D0D2C47ABB32}"/>
              </a:ext>
            </a:extLst>
          </p:cNvPr>
          <p:cNvSpPr/>
          <p:nvPr/>
        </p:nvSpPr>
        <p:spPr>
          <a:xfrm>
            <a:off x="5471307" y="2886693"/>
            <a:ext cx="645884" cy="3016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786B8D-6FFB-5AF7-558E-BEF0A7963D83}"/>
              </a:ext>
            </a:extLst>
          </p:cNvPr>
          <p:cNvSpPr/>
          <p:nvPr/>
        </p:nvSpPr>
        <p:spPr>
          <a:xfrm>
            <a:off x="5330480" y="4435295"/>
            <a:ext cx="753258" cy="1939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5B635F7-028D-07E3-A01F-C2208F197670}"/>
              </a:ext>
            </a:extLst>
          </p:cNvPr>
          <p:cNvSpPr/>
          <p:nvPr/>
        </p:nvSpPr>
        <p:spPr>
          <a:xfrm>
            <a:off x="5061224" y="5486509"/>
            <a:ext cx="1022513" cy="2924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931826-D763-C4D9-ECB5-3ADE72AB7228}"/>
              </a:ext>
            </a:extLst>
          </p:cNvPr>
          <p:cNvSpPr/>
          <p:nvPr/>
        </p:nvSpPr>
        <p:spPr>
          <a:xfrm>
            <a:off x="6598569" y="4630645"/>
            <a:ext cx="860631" cy="1980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9924FA6-DB7E-FCF2-2FCA-3D59DD5DB0CB}"/>
              </a:ext>
            </a:extLst>
          </p:cNvPr>
          <p:cNvSpPr/>
          <p:nvPr/>
        </p:nvSpPr>
        <p:spPr>
          <a:xfrm>
            <a:off x="5990202" y="3853911"/>
            <a:ext cx="860631" cy="1980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BC00B7C-9923-19B5-13BA-86D6C66E7960}"/>
              </a:ext>
            </a:extLst>
          </p:cNvPr>
          <p:cNvSpPr/>
          <p:nvPr/>
        </p:nvSpPr>
        <p:spPr>
          <a:xfrm>
            <a:off x="5949919" y="3730558"/>
            <a:ext cx="860631" cy="1980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BD2C59-EB37-9721-385D-59FAF972E7CA}"/>
              </a:ext>
            </a:extLst>
          </p:cNvPr>
          <p:cNvSpPr txBox="1"/>
          <p:nvPr/>
        </p:nvSpPr>
        <p:spPr>
          <a:xfrm>
            <a:off x="6095136" y="3322782"/>
            <a:ext cx="7328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Bkemv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3857E3B-4026-C884-26EF-1C005E2F0EF1}"/>
              </a:ext>
            </a:extLst>
          </p:cNvPr>
          <p:cNvSpPr/>
          <p:nvPr/>
        </p:nvSpPr>
        <p:spPr>
          <a:xfrm>
            <a:off x="7418788" y="3426860"/>
            <a:ext cx="860631" cy="1980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3F628C-C171-8DB3-49EF-0DFBA0E9DB15}"/>
              </a:ext>
            </a:extLst>
          </p:cNvPr>
          <p:cNvSpPr/>
          <p:nvPr/>
        </p:nvSpPr>
        <p:spPr>
          <a:xfrm>
            <a:off x="6013092" y="3344162"/>
            <a:ext cx="831615" cy="2924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AB46AD-D757-0874-D0F8-374A5F315CE2}"/>
              </a:ext>
            </a:extLst>
          </p:cNvPr>
          <p:cNvSpPr txBox="1"/>
          <p:nvPr/>
        </p:nvSpPr>
        <p:spPr>
          <a:xfrm>
            <a:off x="6076501" y="3093764"/>
            <a:ext cx="1257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Avacincaptad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23F14B7-78C6-CC18-3171-BDDD26EE9934}"/>
              </a:ext>
            </a:extLst>
          </p:cNvPr>
          <p:cNvSpPr/>
          <p:nvPr/>
        </p:nvSpPr>
        <p:spPr>
          <a:xfrm>
            <a:off x="5994457" y="3115144"/>
            <a:ext cx="1339055" cy="2924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262018-86A7-EF74-7A26-636F6C35B95F}"/>
              </a:ext>
            </a:extLst>
          </p:cNvPr>
          <p:cNvSpPr/>
          <p:nvPr/>
        </p:nvSpPr>
        <p:spPr>
          <a:xfrm>
            <a:off x="6377099" y="2026175"/>
            <a:ext cx="527214" cy="2924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FB4BB6-98A9-10EE-D75A-B23D876BD95D}"/>
              </a:ext>
            </a:extLst>
          </p:cNvPr>
          <p:cNvSpPr txBox="1"/>
          <p:nvPr/>
        </p:nvSpPr>
        <p:spPr>
          <a:xfrm>
            <a:off x="116349" y="1661427"/>
            <a:ext cx="28456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Variety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Target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Molecule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Route of administration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Stage of development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277C62-F0B7-17CE-8BA1-26BC166B5E42}"/>
              </a:ext>
            </a:extLst>
          </p:cNvPr>
          <p:cNvSpPr txBox="1"/>
          <p:nvPr/>
        </p:nvSpPr>
        <p:spPr>
          <a:xfrm>
            <a:off x="425885" y="35384"/>
            <a:ext cx="81435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Complement drugs in development</a:t>
            </a:r>
          </a:p>
        </p:txBody>
      </p:sp>
    </p:spTree>
    <p:extLst>
      <p:ext uri="{BB962C8B-B14F-4D97-AF65-F5344CB8AC3E}">
        <p14:creationId xmlns:p14="http://schemas.microsoft.com/office/powerpoint/2010/main" val="301170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E1C015-213A-54B3-33B1-BE58BA421833}"/>
              </a:ext>
            </a:extLst>
          </p:cNvPr>
          <p:cNvSpPr txBox="1"/>
          <p:nvPr/>
        </p:nvSpPr>
        <p:spPr>
          <a:xfrm>
            <a:off x="443882" y="198586"/>
            <a:ext cx="47191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Approved indications: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29584B-5DA6-ABBC-1CCE-DF702016C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891650"/>
              </p:ext>
            </p:extLst>
          </p:nvPr>
        </p:nvGraphicFramePr>
        <p:xfrm>
          <a:off x="810985" y="906472"/>
          <a:ext cx="10570029" cy="5592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0009">
                  <a:extLst>
                    <a:ext uri="{9D8B030D-6E8A-4147-A177-3AD203B41FA5}">
                      <a16:colId xmlns:a16="http://schemas.microsoft.com/office/drawing/2014/main" val="2359599605"/>
                    </a:ext>
                  </a:extLst>
                </a:gridCol>
                <a:gridCol w="2465313">
                  <a:extLst>
                    <a:ext uri="{9D8B030D-6E8A-4147-A177-3AD203B41FA5}">
                      <a16:colId xmlns:a16="http://schemas.microsoft.com/office/drawing/2014/main" val="706251956"/>
                    </a:ext>
                  </a:extLst>
                </a:gridCol>
                <a:gridCol w="2003066">
                  <a:extLst>
                    <a:ext uri="{9D8B030D-6E8A-4147-A177-3AD203B41FA5}">
                      <a16:colId xmlns:a16="http://schemas.microsoft.com/office/drawing/2014/main" val="3392231815"/>
                    </a:ext>
                  </a:extLst>
                </a:gridCol>
                <a:gridCol w="3081641">
                  <a:extLst>
                    <a:ext uri="{9D8B030D-6E8A-4147-A177-3AD203B41FA5}">
                      <a16:colId xmlns:a16="http://schemas.microsoft.com/office/drawing/2014/main" val="2363122416"/>
                    </a:ext>
                  </a:extLst>
                </a:gridCol>
              </a:tblGrid>
              <a:tr h="411399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(administration)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4052764"/>
                  </a:ext>
                </a:extLst>
              </a:tr>
              <a:tr h="1044319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Atypical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haemolytic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syndrome (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aHUS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Eculizumab</a:t>
                      </a:r>
                    </a:p>
                    <a:p>
                      <a:pPr marL="0" marR="0" algn="l">
                        <a:buNone/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Ravulizumab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buNone/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Bkemv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Monoclonal antibody (IV)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Monoclonal antibody (IV)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Monoclonal antibody (IV)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1104239"/>
                  </a:ext>
                </a:extLst>
              </a:tr>
              <a:tr h="831698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C3 glomerulopathy (C3G)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Iptacopan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l">
                        <a:buNone/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Pegcetacopoan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 B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C3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Small-molecule (PO)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Pegylated peptide (SQ)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4428024"/>
                  </a:ext>
                </a:extLst>
              </a:tr>
              <a:tr h="783241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Anti-neutrophil cytoplasmic antibody (ANCA)-associated vasculitis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Avacopan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C5aR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Small-molecule (PO)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0300609"/>
                  </a:ext>
                </a:extLst>
              </a:tr>
              <a:tr h="522160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IgA Nephropathy</a:t>
                      </a:r>
                    </a:p>
                    <a:p>
                      <a:pPr marL="0" marR="0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(IgAN)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Iptacopan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Factor B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Small-molecule (PO)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5581351"/>
                  </a:ext>
                </a:extLst>
              </a:tr>
              <a:tr h="783241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Immune-complex membranoproliferative glomerulonephritis (IC-MPGN)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Pegcetacoplan</a:t>
                      </a:r>
                    </a:p>
                    <a:p>
                      <a:pPr marL="0" marR="0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C3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Pegylated peptide (SQ)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Small-molecule (PO)</a:t>
                      </a:r>
                    </a:p>
                    <a:p>
                      <a:pPr marL="79375" marR="0" indent="-79375" algn="l">
                        <a:buNone/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Monoclonal antibody (IV)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5634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02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DB9911-D159-064B-ABAC-8304C90F72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7220" y="1112876"/>
            <a:ext cx="8881261" cy="54868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61BEBB-A19F-6348-A582-C0372ADC0FB4}"/>
              </a:ext>
            </a:extLst>
          </p:cNvPr>
          <p:cNvSpPr/>
          <p:nvPr/>
        </p:nvSpPr>
        <p:spPr>
          <a:xfrm>
            <a:off x="4870985" y="6514141"/>
            <a:ext cx="2524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www.genome.jp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043EB-21F0-D642-92DD-8CDA628ADA62}"/>
              </a:ext>
            </a:extLst>
          </p:cNvPr>
          <p:cNvSpPr txBox="1"/>
          <p:nvPr/>
        </p:nvSpPr>
        <p:spPr>
          <a:xfrm>
            <a:off x="2965933" y="2725711"/>
            <a:ext cx="6260133" cy="1754326"/>
          </a:xfrm>
          <a:prstGeom prst="rect">
            <a:avLst/>
          </a:prstGeom>
          <a:solidFill>
            <a:schemeClr val="tx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“In the midst of chaos, there is also opportunity”</a:t>
            </a:r>
          </a:p>
          <a:p>
            <a:r>
              <a:rPr lang="en-US" sz="3600" dirty="0">
                <a:solidFill>
                  <a:schemeClr val="bg1"/>
                </a:solidFill>
              </a:rPr>
              <a:t>-Sun Tzu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F212FE-ECBA-6AEA-E2D3-ABCED295BCEF}"/>
              </a:ext>
            </a:extLst>
          </p:cNvPr>
          <p:cNvSpPr txBox="1"/>
          <p:nvPr/>
        </p:nvSpPr>
        <p:spPr>
          <a:xfrm>
            <a:off x="197494" y="346206"/>
            <a:ext cx="117970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The Complement Cascade – worse than the Krebs cycle!</a:t>
            </a:r>
          </a:p>
        </p:txBody>
      </p:sp>
    </p:spTree>
    <p:extLst>
      <p:ext uri="{BB962C8B-B14F-4D97-AF65-F5344CB8AC3E}">
        <p14:creationId xmlns:p14="http://schemas.microsoft.com/office/powerpoint/2010/main" val="286339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408D4A-7A1A-5C15-9DAC-D45F316E173F}"/>
              </a:ext>
            </a:extLst>
          </p:cNvPr>
          <p:cNvSpPr txBox="1"/>
          <p:nvPr/>
        </p:nvSpPr>
        <p:spPr>
          <a:xfrm>
            <a:off x="149404" y="0"/>
            <a:ext cx="47191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Approved indications: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7C0F817-2ADB-CA62-2190-0A6658214E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27745"/>
              </p:ext>
            </p:extLst>
          </p:nvPr>
        </p:nvGraphicFramePr>
        <p:xfrm>
          <a:off x="149404" y="707887"/>
          <a:ext cx="11650115" cy="6000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0667">
                  <a:extLst>
                    <a:ext uri="{9D8B030D-6E8A-4147-A177-3AD203B41FA5}">
                      <a16:colId xmlns:a16="http://schemas.microsoft.com/office/drawing/2014/main" val="2359599605"/>
                    </a:ext>
                  </a:extLst>
                </a:gridCol>
                <a:gridCol w="1878904">
                  <a:extLst>
                    <a:ext uri="{9D8B030D-6E8A-4147-A177-3AD203B41FA5}">
                      <a16:colId xmlns:a16="http://schemas.microsoft.com/office/drawing/2014/main" val="706251956"/>
                    </a:ext>
                  </a:extLst>
                </a:gridCol>
                <a:gridCol w="1139869">
                  <a:extLst>
                    <a:ext uri="{9D8B030D-6E8A-4147-A177-3AD203B41FA5}">
                      <a16:colId xmlns:a16="http://schemas.microsoft.com/office/drawing/2014/main" val="3392231815"/>
                    </a:ext>
                  </a:extLst>
                </a:gridCol>
                <a:gridCol w="2730675">
                  <a:extLst>
                    <a:ext uri="{9D8B030D-6E8A-4147-A177-3AD203B41FA5}">
                      <a16:colId xmlns:a16="http://schemas.microsoft.com/office/drawing/2014/main" val="2363122416"/>
                    </a:ext>
                  </a:extLst>
                </a:gridCol>
              </a:tblGrid>
              <a:tr h="201651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(administration)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4052764"/>
                  </a:ext>
                </a:extLst>
              </a:tr>
              <a:tr h="18517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Paroxysmal nocturnal </a:t>
                      </a: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haemogobinuria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(PNH)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Eculizumab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Ravulizumab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Bkemv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Pegcetacoplan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Iptacopan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Danicopan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C3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Factor 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Factor 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small-molecule (SC)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</a:t>
                      </a:r>
                      <a:r>
                        <a:rPr lang="it-IT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molecule</a:t>
                      </a: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(PO)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</a:t>
                      </a:r>
                      <a:r>
                        <a:rPr lang="it-IT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molecule</a:t>
                      </a: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(PO)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1104239"/>
                  </a:ext>
                </a:extLst>
              </a:tr>
              <a:tr h="6193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Neuromyelitis </a:t>
                      </a: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optica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spectrum disorder (NMOSD)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Eculizumab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Ravulizumab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4428024"/>
                  </a:ext>
                </a:extLst>
              </a:tr>
              <a:tr h="86800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Generalised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myasthenia gravis (</a:t>
                      </a: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gMG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Eculizumab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Ravulizumab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Zilucoplan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small-molecule (SC)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0300609"/>
                  </a:ext>
                </a:extLst>
              </a:tr>
              <a:tr h="5400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Cold agglutinin disease (CAD)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Sutimlimab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C1s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5581351"/>
                  </a:ext>
                </a:extLst>
              </a:tr>
              <a:tr h="58327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Coronavirus disease 2019 (COVID-19)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Vilobelimab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5634292"/>
                  </a:ext>
                </a:extLst>
              </a:tr>
              <a:tr h="58327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Geographic atrophy (GA) due to age-related macular degeneration (AMD)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Pegcetacoplan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Avacincaptad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C3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small-molecule (IVI)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RNA aptamer (IVI)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0805889"/>
                  </a:ext>
                </a:extLst>
              </a:tr>
              <a:tr h="58327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CD55 deficiency (CHAPLE) disease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Pozelimab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9792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7518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25967-32BB-1C56-0121-A4DAD175D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95F2B5-67A1-955C-BB2C-68FF97AB7531}"/>
              </a:ext>
            </a:extLst>
          </p:cNvPr>
          <p:cNvSpPr txBox="1"/>
          <p:nvPr/>
        </p:nvSpPr>
        <p:spPr>
          <a:xfrm>
            <a:off x="149404" y="0"/>
            <a:ext cx="47191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Approved indications: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1182653-E45C-01F1-0FEE-6B5B2112D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838386"/>
              </p:ext>
            </p:extLst>
          </p:nvPr>
        </p:nvGraphicFramePr>
        <p:xfrm>
          <a:off x="149404" y="707887"/>
          <a:ext cx="11650115" cy="6000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0667">
                  <a:extLst>
                    <a:ext uri="{9D8B030D-6E8A-4147-A177-3AD203B41FA5}">
                      <a16:colId xmlns:a16="http://schemas.microsoft.com/office/drawing/2014/main" val="2359599605"/>
                    </a:ext>
                  </a:extLst>
                </a:gridCol>
                <a:gridCol w="1878904">
                  <a:extLst>
                    <a:ext uri="{9D8B030D-6E8A-4147-A177-3AD203B41FA5}">
                      <a16:colId xmlns:a16="http://schemas.microsoft.com/office/drawing/2014/main" val="706251956"/>
                    </a:ext>
                  </a:extLst>
                </a:gridCol>
                <a:gridCol w="1139869">
                  <a:extLst>
                    <a:ext uri="{9D8B030D-6E8A-4147-A177-3AD203B41FA5}">
                      <a16:colId xmlns:a16="http://schemas.microsoft.com/office/drawing/2014/main" val="3392231815"/>
                    </a:ext>
                  </a:extLst>
                </a:gridCol>
                <a:gridCol w="2730675">
                  <a:extLst>
                    <a:ext uri="{9D8B030D-6E8A-4147-A177-3AD203B41FA5}">
                      <a16:colId xmlns:a16="http://schemas.microsoft.com/office/drawing/2014/main" val="2363122416"/>
                    </a:ext>
                  </a:extLst>
                </a:gridCol>
              </a:tblGrid>
              <a:tr h="201651"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Disease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9375" marR="0" indent="-79375" algn="l">
                        <a:buNone/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(administration)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4052764"/>
                  </a:ext>
                </a:extLst>
              </a:tr>
              <a:tr h="18517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Paroxysmal nocturnal </a:t>
                      </a: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haemogobinuria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(PNH)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Eculizumab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Ravulizumab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Bkemv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Pegcetacoplan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Iptacopan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Danicopan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C3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Factor 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Factor 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small-molecule (SC)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</a:t>
                      </a:r>
                      <a:r>
                        <a:rPr lang="it-IT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molecule</a:t>
                      </a: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(PO)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</a:t>
                      </a:r>
                      <a:r>
                        <a:rPr lang="it-IT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molecule</a:t>
                      </a:r>
                      <a:r>
                        <a:rPr lang="it-IT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(PO)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1104239"/>
                  </a:ext>
                </a:extLst>
              </a:tr>
              <a:tr h="61936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Neuromyelitis </a:t>
                      </a: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optica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spectrum disorder (NMOSD)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Eculizumab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Ravulizumab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4428024"/>
                  </a:ext>
                </a:extLst>
              </a:tr>
              <a:tr h="86800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Generalised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myasthenia gravis (</a:t>
                      </a: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gMG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Eculizumab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Ravulizumab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Zilucoplan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small-molecule (SC)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0300609"/>
                  </a:ext>
                </a:extLst>
              </a:tr>
              <a:tr h="54007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Cold agglutinin</a:t>
                      </a:r>
                      <a:r>
                        <a:rPr lang="en-US" sz="1400" kern="100" baseline="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disease (CAD)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Sutimlimab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C1s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5581351"/>
                  </a:ext>
                </a:extLst>
              </a:tr>
              <a:tr h="58327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Coronavirus disease 2019 (COVID-19)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Vilobelimab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05634292"/>
                  </a:ext>
                </a:extLst>
              </a:tr>
              <a:tr h="58327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Geographic atrophy (GA) due to age-related macular degeneration (AMD)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Pegcetacoplan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Avacincaptad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C3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small-molecule (IVI)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RNA aptamer (IVI)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40805889"/>
                  </a:ext>
                </a:extLst>
              </a:tr>
              <a:tr h="58327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CD55 deficiency (CHAPLE) disease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Pozelimab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C5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 err="1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mAb</a:t>
                      </a: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ea typeface="DengXian" panose="02010600030101010101" pitchFamily="2" charset="-122"/>
                          <a:cs typeface="Arial" panose="020B0604020202020204" pitchFamily="34" charset="0"/>
                        </a:rPr>
                        <a:t> (IV)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979224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F89C1F3-B96E-B419-0326-D815A7296018}"/>
              </a:ext>
            </a:extLst>
          </p:cNvPr>
          <p:cNvSpPr txBox="1"/>
          <p:nvPr/>
        </p:nvSpPr>
        <p:spPr>
          <a:xfrm>
            <a:off x="2830971" y="2846566"/>
            <a:ext cx="6530057" cy="1754326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Many diseases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Many compounds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Many targets within the cascade</a:t>
            </a:r>
          </a:p>
        </p:txBody>
      </p:sp>
    </p:spTree>
    <p:extLst>
      <p:ext uri="{BB962C8B-B14F-4D97-AF65-F5344CB8AC3E}">
        <p14:creationId xmlns:p14="http://schemas.microsoft.com/office/powerpoint/2010/main" val="20051990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0">
            <a:extLst>
              <a:ext uri="{FF2B5EF4-FFF2-40B4-BE49-F238E27FC236}">
                <a16:creationId xmlns:a16="http://schemas.microsoft.com/office/drawing/2014/main" id="{B299CB84-C8B8-9412-0404-914896A3F3CF}"/>
              </a:ext>
            </a:extLst>
          </p:cNvPr>
          <p:cNvSpPr/>
          <p:nvPr/>
        </p:nvSpPr>
        <p:spPr>
          <a:xfrm>
            <a:off x="8153400" y="2825541"/>
            <a:ext cx="2057400" cy="1219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5800"/>
                </a:moveTo>
                <a:lnTo>
                  <a:pt x="8352" y="2295"/>
                </a:lnTo>
                <a:lnTo>
                  <a:pt x="7312" y="6320"/>
                </a:lnTo>
                <a:lnTo>
                  <a:pt x="370" y="2295"/>
                </a:lnTo>
                <a:lnTo>
                  <a:pt x="4627" y="7617"/>
                </a:lnTo>
                <a:lnTo>
                  <a:pt x="0" y="8615"/>
                </a:lnTo>
                <a:lnTo>
                  <a:pt x="3722" y="11775"/>
                </a:lnTo>
                <a:lnTo>
                  <a:pt x="135" y="14587"/>
                </a:lnTo>
                <a:lnTo>
                  <a:pt x="5667" y="13937"/>
                </a:lnTo>
                <a:lnTo>
                  <a:pt x="4762" y="17617"/>
                </a:lnTo>
                <a:lnTo>
                  <a:pt x="7715" y="15627"/>
                </a:lnTo>
                <a:lnTo>
                  <a:pt x="8485" y="21600"/>
                </a:lnTo>
                <a:lnTo>
                  <a:pt x="10532" y="14935"/>
                </a:lnTo>
                <a:lnTo>
                  <a:pt x="13247" y="19737"/>
                </a:lnTo>
                <a:lnTo>
                  <a:pt x="14020" y="14457"/>
                </a:lnTo>
                <a:lnTo>
                  <a:pt x="18145" y="18095"/>
                </a:lnTo>
                <a:lnTo>
                  <a:pt x="16837" y="12942"/>
                </a:lnTo>
                <a:lnTo>
                  <a:pt x="21600" y="13290"/>
                </a:lnTo>
                <a:lnTo>
                  <a:pt x="17607" y="10475"/>
                </a:lnTo>
                <a:lnTo>
                  <a:pt x="21097" y="8137"/>
                </a:lnTo>
                <a:lnTo>
                  <a:pt x="16702" y="7315"/>
                </a:lnTo>
                <a:lnTo>
                  <a:pt x="18380" y="4457"/>
                </a:lnTo>
                <a:lnTo>
                  <a:pt x="14155" y="5325"/>
                </a:lnTo>
                <a:lnTo>
                  <a:pt x="14522" y="0"/>
                </a:lnTo>
                <a:close/>
              </a:path>
            </a:pathLst>
          </a:custGeom>
          <a:gradFill>
            <a:gsLst>
              <a:gs pos="0">
                <a:srgbClr val="558ED5"/>
              </a:gs>
              <a:gs pos="100000">
                <a:srgbClr val="FFFFFF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Shape 71">
            <a:extLst>
              <a:ext uri="{FF2B5EF4-FFF2-40B4-BE49-F238E27FC236}">
                <a16:creationId xmlns:a16="http://schemas.microsoft.com/office/drawing/2014/main" id="{DE97EB3D-F359-638E-7403-0D9E5969FA15}"/>
              </a:ext>
            </a:extLst>
          </p:cNvPr>
          <p:cNvSpPr/>
          <p:nvPr/>
        </p:nvSpPr>
        <p:spPr>
          <a:xfrm>
            <a:off x="4800600" y="4300328"/>
            <a:ext cx="1371600" cy="1066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5800"/>
                </a:moveTo>
                <a:lnTo>
                  <a:pt x="8352" y="2295"/>
                </a:lnTo>
                <a:lnTo>
                  <a:pt x="7312" y="6320"/>
                </a:lnTo>
                <a:lnTo>
                  <a:pt x="370" y="2295"/>
                </a:lnTo>
                <a:lnTo>
                  <a:pt x="4627" y="7617"/>
                </a:lnTo>
                <a:lnTo>
                  <a:pt x="0" y="8615"/>
                </a:lnTo>
                <a:lnTo>
                  <a:pt x="3722" y="11775"/>
                </a:lnTo>
                <a:lnTo>
                  <a:pt x="135" y="14587"/>
                </a:lnTo>
                <a:lnTo>
                  <a:pt x="5667" y="13937"/>
                </a:lnTo>
                <a:lnTo>
                  <a:pt x="4762" y="17617"/>
                </a:lnTo>
                <a:lnTo>
                  <a:pt x="7715" y="15627"/>
                </a:lnTo>
                <a:lnTo>
                  <a:pt x="8485" y="21600"/>
                </a:lnTo>
                <a:lnTo>
                  <a:pt x="10532" y="14935"/>
                </a:lnTo>
                <a:lnTo>
                  <a:pt x="13247" y="19737"/>
                </a:lnTo>
                <a:lnTo>
                  <a:pt x="14020" y="14457"/>
                </a:lnTo>
                <a:lnTo>
                  <a:pt x="18145" y="18095"/>
                </a:lnTo>
                <a:lnTo>
                  <a:pt x="16837" y="12942"/>
                </a:lnTo>
                <a:lnTo>
                  <a:pt x="21600" y="13290"/>
                </a:lnTo>
                <a:lnTo>
                  <a:pt x="17607" y="10475"/>
                </a:lnTo>
                <a:lnTo>
                  <a:pt x="21097" y="8137"/>
                </a:lnTo>
                <a:lnTo>
                  <a:pt x="16702" y="7315"/>
                </a:lnTo>
                <a:lnTo>
                  <a:pt x="18380" y="4457"/>
                </a:lnTo>
                <a:lnTo>
                  <a:pt x="14155" y="5325"/>
                </a:lnTo>
                <a:lnTo>
                  <a:pt x="14522" y="0"/>
                </a:lnTo>
                <a:close/>
              </a:path>
            </a:pathLst>
          </a:custGeom>
          <a:gradFill>
            <a:gsLst>
              <a:gs pos="0">
                <a:srgbClr val="558ED5"/>
              </a:gs>
              <a:gs pos="100000">
                <a:srgbClr val="FFFFFF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Shape 72">
            <a:extLst>
              <a:ext uri="{FF2B5EF4-FFF2-40B4-BE49-F238E27FC236}">
                <a16:creationId xmlns:a16="http://schemas.microsoft.com/office/drawing/2014/main" id="{F63ACFE5-7931-B91B-0589-73DA2A785D15}"/>
              </a:ext>
            </a:extLst>
          </p:cNvPr>
          <p:cNvSpPr/>
          <p:nvPr/>
        </p:nvSpPr>
        <p:spPr>
          <a:xfrm>
            <a:off x="5943600" y="3766928"/>
            <a:ext cx="1371600" cy="1066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5800"/>
                </a:moveTo>
                <a:lnTo>
                  <a:pt x="8352" y="2295"/>
                </a:lnTo>
                <a:lnTo>
                  <a:pt x="7312" y="6320"/>
                </a:lnTo>
                <a:lnTo>
                  <a:pt x="370" y="2295"/>
                </a:lnTo>
                <a:lnTo>
                  <a:pt x="4627" y="7617"/>
                </a:lnTo>
                <a:lnTo>
                  <a:pt x="0" y="8615"/>
                </a:lnTo>
                <a:lnTo>
                  <a:pt x="3722" y="11775"/>
                </a:lnTo>
                <a:lnTo>
                  <a:pt x="135" y="14587"/>
                </a:lnTo>
                <a:lnTo>
                  <a:pt x="5667" y="13937"/>
                </a:lnTo>
                <a:lnTo>
                  <a:pt x="4762" y="17617"/>
                </a:lnTo>
                <a:lnTo>
                  <a:pt x="7715" y="15627"/>
                </a:lnTo>
                <a:lnTo>
                  <a:pt x="8485" y="21600"/>
                </a:lnTo>
                <a:lnTo>
                  <a:pt x="10532" y="14935"/>
                </a:lnTo>
                <a:lnTo>
                  <a:pt x="13247" y="19737"/>
                </a:lnTo>
                <a:lnTo>
                  <a:pt x="14020" y="14457"/>
                </a:lnTo>
                <a:lnTo>
                  <a:pt x="18145" y="18095"/>
                </a:lnTo>
                <a:lnTo>
                  <a:pt x="16837" y="12942"/>
                </a:lnTo>
                <a:lnTo>
                  <a:pt x="21600" y="13290"/>
                </a:lnTo>
                <a:lnTo>
                  <a:pt x="17607" y="10475"/>
                </a:lnTo>
                <a:lnTo>
                  <a:pt x="21097" y="8137"/>
                </a:lnTo>
                <a:lnTo>
                  <a:pt x="16702" y="7315"/>
                </a:lnTo>
                <a:lnTo>
                  <a:pt x="18380" y="4457"/>
                </a:lnTo>
                <a:lnTo>
                  <a:pt x="14155" y="5325"/>
                </a:lnTo>
                <a:lnTo>
                  <a:pt x="14522" y="0"/>
                </a:lnTo>
                <a:close/>
              </a:path>
            </a:pathLst>
          </a:custGeom>
          <a:gradFill>
            <a:gsLst>
              <a:gs pos="0">
                <a:srgbClr val="558ED5"/>
              </a:gs>
              <a:gs pos="100000">
                <a:srgbClr val="FFFFFF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" name="Shape 73">
            <a:extLst>
              <a:ext uri="{FF2B5EF4-FFF2-40B4-BE49-F238E27FC236}">
                <a16:creationId xmlns:a16="http://schemas.microsoft.com/office/drawing/2014/main" id="{776DB8A0-2994-9BBE-34D6-A562E2100980}"/>
              </a:ext>
            </a:extLst>
          </p:cNvPr>
          <p:cNvSpPr/>
          <p:nvPr/>
        </p:nvSpPr>
        <p:spPr>
          <a:xfrm>
            <a:off x="7543800" y="3843128"/>
            <a:ext cx="1371600" cy="1066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5800"/>
                </a:moveTo>
                <a:lnTo>
                  <a:pt x="8352" y="2295"/>
                </a:lnTo>
                <a:lnTo>
                  <a:pt x="7312" y="6320"/>
                </a:lnTo>
                <a:lnTo>
                  <a:pt x="370" y="2295"/>
                </a:lnTo>
                <a:lnTo>
                  <a:pt x="4627" y="7617"/>
                </a:lnTo>
                <a:lnTo>
                  <a:pt x="0" y="8615"/>
                </a:lnTo>
                <a:lnTo>
                  <a:pt x="3722" y="11775"/>
                </a:lnTo>
                <a:lnTo>
                  <a:pt x="135" y="14587"/>
                </a:lnTo>
                <a:lnTo>
                  <a:pt x="5667" y="13937"/>
                </a:lnTo>
                <a:lnTo>
                  <a:pt x="4762" y="17617"/>
                </a:lnTo>
                <a:lnTo>
                  <a:pt x="7715" y="15627"/>
                </a:lnTo>
                <a:lnTo>
                  <a:pt x="8485" y="21600"/>
                </a:lnTo>
                <a:lnTo>
                  <a:pt x="10532" y="14935"/>
                </a:lnTo>
                <a:lnTo>
                  <a:pt x="13247" y="19737"/>
                </a:lnTo>
                <a:lnTo>
                  <a:pt x="14020" y="14457"/>
                </a:lnTo>
                <a:lnTo>
                  <a:pt x="18145" y="18095"/>
                </a:lnTo>
                <a:lnTo>
                  <a:pt x="16837" y="12942"/>
                </a:lnTo>
                <a:lnTo>
                  <a:pt x="21600" y="13290"/>
                </a:lnTo>
                <a:lnTo>
                  <a:pt x="17607" y="10475"/>
                </a:lnTo>
                <a:lnTo>
                  <a:pt x="21097" y="8137"/>
                </a:lnTo>
                <a:lnTo>
                  <a:pt x="16702" y="7315"/>
                </a:lnTo>
                <a:lnTo>
                  <a:pt x="18380" y="4457"/>
                </a:lnTo>
                <a:lnTo>
                  <a:pt x="14155" y="5325"/>
                </a:lnTo>
                <a:lnTo>
                  <a:pt x="14522" y="0"/>
                </a:lnTo>
                <a:close/>
              </a:path>
            </a:pathLst>
          </a:custGeom>
          <a:gradFill>
            <a:gsLst>
              <a:gs pos="0">
                <a:srgbClr val="558ED5"/>
              </a:gs>
              <a:gs pos="100000">
                <a:srgbClr val="FFFFFF"/>
              </a:gs>
            </a:gsLst>
            <a:lin ang="16200000"/>
          </a:gradFill>
          <a:ln>
            <a:solidFill>
              <a:srgbClr val="4A7EBB"/>
            </a:solidFill>
          </a:ln>
          <a:effectLst>
            <a:outerShdw blurRad="38100" dist="23000" dir="5400000" rotWithShape="0">
              <a:srgbClr val="808080">
                <a:alpha val="34999"/>
              </a:srgbClr>
            </a:outerShdw>
          </a:effectLst>
        </p:spPr>
        <p:txBody>
          <a:bodyPr lIns="45719" rIns="45719" anchor="ctr"/>
          <a:lstStyle/>
          <a:p>
            <a:pPr algn="ctr" defTabSz="457200">
              <a:defRPr sz="18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Shape 74">
            <a:extLst>
              <a:ext uri="{FF2B5EF4-FFF2-40B4-BE49-F238E27FC236}">
                <a16:creationId xmlns:a16="http://schemas.microsoft.com/office/drawing/2014/main" id="{173B8246-0E8F-FE51-E7F8-AEABFA6E28DE}"/>
              </a:ext>
            </a:extLst>
          </p:cNvPr>
          <p:cNvSpPr/>
          <p:nvPr/>
        </p:nvSpPr>
        <p:spPr>
          <a:xfrm>
            <a:off x="2025651" y="1538631"/>
            <a:ext cx="206723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 Classical</a:t>
            </a:r>
          </a:p>
        </p:txBody>
      </p:sp>
      <p:sp>
        <p:nvSpPr>
          <p:cNvPr id="8" name="Shape 75">
            <a:extLst>
              <a:ext uri="{FF2B5EF4-FFF2-40B4-BE49-F238E27FC236}">
                <a16:creationId xmlns:a16="http://schemas.microsoft.com/office/drawing/2014/main" id="{65DAE4CE-ACB1-5509-4F5F-AF298BC9DAD6}"/>
              </a:ext>
            </a:extLst>
          </p:cNvPr>
          <p:cNvSpPr/>
          <p:nvPr/>
        </p:nvSpPr>
        <p:spPr>
          <a:xfrm>
            <a:off x="2365376" y="2896979"/>
            <a:ext cx="1323437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Lectin</a:t>
            </a:r>
          </a:p>
        </p:txBody>
      </p:sp>
      <p:sp>
        <p:nvSpPr>
          <p:cNvPr id="9" name="Shape 76">
            <a:extLst>
              <a:ext uri="{FF2B5EF4-FFF2-40B4-BE49-F238E27FC236}">
                <a16:creationId xmlns:a16="http://schemas.microsoft.com/office/drawing/2014/main" id="{7E4940F8-548E-2DDD-D951-77A3614B8B64}"/>
              </a:ext>
            </a:extLst>
          </p:cNvPr>
          <p:cNvSpPr/>
          <p:nvPr/>
        </p:nvSpPr>
        <p:spPr>
          <a:xfrm>
            <a:off x="1905001" y="4224129"/>
            <a:ext cx="227241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Alternative</a:t>
            </a:r>
          </a:p>
        </p:txBody>
      </p:sp>
      <p:sp>
        <p:nvSpPr>
          <p:cNvPr id="10" name="Shape 77">
            <a:extLst>
              <a:ext uri="{FF2B5EF4-FFF2-40B4-BE49-F238E27FC236}">
                <a16:creationId xmlns:a16="http://schemas.microsoft.com/office/drawing/2014/main" id="{B26222E5-8E09-143E-DBB0-95B6C774DBE5}"/>
              </a:ext>
            </a:extLst>
          </p:cNvPr>
          <p:cNvSpPr/>
          <p:nvPr/>
        </p:nvSpPr>
        <p:spPr>
          <a:xfrm>
            <a:off x="4120654" y="3309728"/>
            <a:ext cx="1079997" cy="0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" name="Shape 78">
            <a:extLst>
              <a:ext uri="{FF2B5EF4-FFF2-40B4-BE49-F238E27FC236}">
                <a16:creationId xmlns:a16="http://schemas.microsoft.com/office/drawing/2014/main" id="{F0D3766A-8A3C-DEAB-7A87-88FF385E29BC}"/>
              </a:ext>
            </a:extLst>
          </p:cNvPr>
          <p:cNvSpPr/>
          <p:nvPr/>
        </p:nvSpPr>
        <p:spPr>
          <a:xfrm flipV="1">
            <a:off x="4249015" y="3703330"/>
            <a:ext cx="934910" cy="671247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" name="Shape 79">
            <a:extLst>
              <a:ext uri="{FF2B5EF4-FFF2-40B4-BE49-F238E27FC236}">
                <a16:creationId xmlns:a16="http://schemas.microsoft.com/office/drawing/2014/main" id="{E0B2B35C-70A9-3199-885D-611B54BB8089}"/>
              </a:ext>
            </a:extLst>
          </p:cNvPr>
          <p:cNvSpPr/>
          <p:nvPr/>
        </p:nvSpPr>
        <p:spPr>
          <a:xfrm>
            <a:off x="5180013" y="3017629"/>
            <a:ext cx="616513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C3</a:t>
            </a:r>
          </a:p>
        </p:txBody>
      </p:sp>
      <p:sp>
        <p:nvSpPr>
          <p:cNvPr id="13" name="Shape 80">
            <a:extLst>
              <a:ext uri="{FF2B5EF4-FFF2-40B4-BE49-F238E27FC236}">
                <a16:creationId xmlns:a16="http://schemas.microsoft.com/office/drawing/2014/main" id="{D4165F2F-BC9A-4D95-8581-1DF77DBCDB8C}"/>
              </a:ext>
            </a:extLst>
          </p:cNvPr>
          <p:cNvSpPr/>
          <p:nvPr/>
        </p:nvSpPr>
        <p:spPr>
          <a:xfrm>
            <a:off x="7281862" y="3377991"/>
            <a:ext cx="871538" cy="7939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4" name="image.png">
            <a:extLst>
              <a:ext uri="{FF2B5EF4-FFF2-40B4-BE49-F238E27FC236}">
                <a16:creationId xmlns:a16="http://schemas.microsoft.com/office/drawing/2014/main" id="{3850E898-1F50-8897-51DE-CBEFF4785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537" y="3093828"/>
            <a:ext cx="1311276" cy="590550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Shape 83">
            <a:extLst>
              <a:ext uri="{FF2B5EF4-FFF2-40B4-BE49-F238E27FC236}">
                <a16:creationId xmlns:a16="http://schemas.microsoft.com/office/drawing/2014/main" id="{8EF02CB8-66A5-89C2-9F07-0D5948852152}"/>
              </a:ext>
            </a:extLst>
          </p:cNvPr>
          <p:cNvSpPr/>
          <p:nvPr/>
        </p:nvSpPr>
        <p:spPr>
          <a:xfrm>
            <a:off x="2743200" y="3385928"/>
            <a:ext cx="54117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1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(C4)</a:t>
            </a:r>
          </a:p>
        </p:txBody>
      </p:sp>
      <p:sp>
        <p:nvSpPr>
          <p:cNvPr id="16" name="Shape 84">
            <a:extLst>
              <a:ext uri="{FF2B5EF4-FFF2-40B4-BE49-F238E27FC236}">
                <a16:creationId xmlns:a16="http://schemas.microsoft.com/office/drawing/2014/main" id="{3BA0ED4D-0B31-ADE5-E340-4A1742E58419}"/>
              </a:ext>
            </a:extLst>
          </p:cNvPr>
          <p:cNvSpPr/>
          <p:nvPr/>
        </p:nvSpPr>
        <p:spPr>
          <a:xfrm>
            <a:off x="5943600" y="3606591"/>
            <a:ext cx="381001" cy="304801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17" name="image.png">
            <a:extLst>
              <a:ext uri="{FF2B5EF4-FFF2-40B4-BE49-F238E27FC236}">
                <a16:creationId xmlns:a16="http://schemas.microsoft.com/office/drawing/2014/main" id="{6B8D4E34-4ABA-E02D-F824-DC2578D99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026" y="3939965"/>
            <a:ext cx="944563" cy="5921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image.png">
            <a:extLst>
              <a:ext uri="{FF2B5EF4-FFF2-40B4-BE49-F238E27FC236}">
                <a16:creationId xmlns:a16="http://schemas.microsoft.com/office/drawing/2014/main" id="{B530E47C-CAD8-48DB-AEAF-BDE18D4A6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6838" y="4051091"/>
            <a:ext cx="946151" cy="5905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.png">
            <a:extLst>
              <a:ext uri="{FF2B5EF4-FFF2-40B4-BE49-F238E27FC236}">
                <a16:creationId xmlns:a16="http://schemas.microsoft.com/office/drawing/2014/main" id="{48063DC3-630E-E937-4E93-86F63F2CF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5388" y="4525753"/>
            <a:ext cx="938213" cy="592138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hape 88">
            <a:extLst>
              <a:ext uri="{FF2B5EF4-FFF2-40B4-BE49-F238E27FC236}">
                <a16:creationId xmlns:a16="http://schemas.microsoft.com/office/drawing/2014/main" id="{4F2BED55-C1F7-7FEA-71A1-82FB92A9C493}"/>
              </a:ext>
            </a:extLst>
          </p:cNvPr>
          <p:cNvSpPr/>
          <p:nvPr/>
        </p:nvSpPr>
        <p:spPr>
          <a:xfrm>
            <a:off x="6477001" y="3014454"/>
            <a:ext cx="616513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>
            <a:lvl1pPr defTabSz="4572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C5</a:t>
            </a:r>
          </a:p>
        </p:txBody>
      </p:sp>
      <p:sp>
        <p:nvSpPr>
          <p:cNvPr id="21" name="Shape 89">
            <a:extLst>
              <a:ext uri="{FF2B5EF4-FFF2-40B4-BE49-F238E27FC236}">
                <a16:creationId xmlns:a16="http://schemas.microsoft.com/office/drawing/2014/main" id="{40E119CF-D0D5-2BFF-8BD1-120AFBB40781}"/>
              </a:ext>
            </a:extLst>
          </p:cNvPr>
          <p:cNvSpPr/>
          <p:nvPr/>
        </p:nvSpPr>
        <p:spPr>
          <a:xfrm>
            <a:off x="5943600" y="3379261"/>
            <a:ext cx="533400" cy="1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" name="Shape 90">
            <a:extLst>
              <a:ext uri="{FF2B5EF4-FFF2-40B4-BE49-F238E27FC236}">
                <a16:creationId xmlns:a16="http://schemas.microsoft.com/office/drawing/2014/main" id="{29BCFEAA-E4BF-208F-1BE8-48A5C2B7F918}"/>
              </a:ext>
            </a:extLst>
          </p:cNvPr>
          <p:cNvSpPr/>
          <p:nvPr/>
        </p:nvSpPr>
        <p:spPr>
          <a:xfrm>
            <a:off x="7239001" y="3538328"/>
            <a:ext cx="533401" cy="457200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" name="Shape 91">
            <a:extLst>
              <a:ext uri="{FF2B5EF4-FFF2-40B4-BE49-F238E27FC236}">
                <a16:creationId xmlns:a16="http://schemas.microsoft.com/office/drawing/2014/main" id="{37A93C86-9A1D-FA1A-CDC4-D4BD80C96C92}"/>
              </a:ext>
            </a:extLst>
          </p:cNvPr>
          <p:cNvSpPr/>
          <p:nvPr/>
        </p:nvSpPr>
        <p:spPr>
          <a:xfrm>
            <a:off x="5562600" y="3538328"/>
            <a:ext cx="0" cy="838200"/>
          </a:xfrm>
          <a:prstGeom prst="line">
            <a:avLst/>
          </a:prstGeom>
          <a:ln w="31750">
            <a:solidFill>
              <a:srgbClr val="FFFFFF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" name="Shape 108">
            <a:extLst>
              <a:ext uri="{FF2B5EF4-FFF2-40B4-BE49-F238E27FC236}">
                <a16:creationId xmlns:a16="http://schemas.microsoft.com/office/drawing/2014/main" id="{C7482B33-6D32-DF3D-C888-72E3CC565A44}"/>
              </a:ext>
            </a:extLst>
          </p:cNvPr>
          <p:cNvSpPr/>
          <p:nvPr/>
        </p:nvSpPr>
        <p:spPr>
          <a:xfrm>
            <a:off x="4113407" y="2133149"/>
            <a:ext cx="1070518" cy="815009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730B11-C24F-C68D-8981-B43678383AE9}"/>
              </a:ext>
            </a:extLst>
          </p:cNvPr>
          <p:cNvSpPr txBox="1"/>
          <p:nvPr/>
        </p:nvSpPr>
        <p:spPr>
          <a:xfrm>
            <a:off x="4018472" y="6498331"/>
            <a:ext cx="727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Modified from: Thurman and Le </a:t>
            </a:r>
            <a:r>
              <a:rPr lang="en-US" dirty="0" err="1"/>
              <a:t>Quintrec</a:t>
            </a:r>
            <a:r>
              <a:rPr lang="en-US" dirty="0"/>
              <a:t>, Kidney International, 2016.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D92539-548C-18CF-BC75-8A9841BD52B4}"/>
              </a:ext>
            </a:extLst>
          </p:cNvPr>
          <p:cNvSpPr txBox="1"/>
          <p:nvPr/>
        </p:nvSpPr>
        <p:spPr>
          <a:xfrm>
            <a:off x="7642252" y="326375"/>
            <a:ext cx="4321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Targets within the cascade</a:t>
            </a:r>
          </a:p>
        </p:txBody>
      </p:sp>
      <p:grpSp>
        <p:nvGrpSpPr>
          <p:cNvPr id="27" name="Group 25">
            <a:extLst>
              <a:ext uri="{FF2B5EF4-FFF2-40B4-BE49-F238E27FC236}">
                <a16:creationId xmlns:a16="http://schemas.microsoft.com/office/drawing/2014/main" id="{2FE84FE1-D966-4E73-FD56-66F0570E6913}"/>
              </a:ext>
            </a:extLst>
          </p:cNvPr>
          <p:cNvGrpSpPr>
            <a:grpSpLocks noChangeAspect="1"/>
          </p:cNvGrpSpPr>
          <p:nvPr/>
        </p:nvGrpSpPr>
        <p:grpSpPr bwMode="auto">
          <a:xfrm rot="1754377">
            <a:off x="2623085" y="2165582"/>
            <a:ext cx="314499" cy="390162"/>
            <a:chOff x="1933" y="1007"/>
            <a:chExt cx="1858" cy="2305"/>
          </a:xfrm>
        </p:grpSpPr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180DFA97-CE4B-7953-AEF7-0FA50902221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1" y="1007"/>
              <a:ext cx="726" cy="2305"/>
            </a:xfrm>
            <a:custGeom>
              <a:avLst/>
              <a:gdLst>
                <a:gd name="T0" fmla="*/ 520 w 520"/>
                <a:gd name="T1" fmla="*/ 638 h 1651"/>
                <a:gd name="T2" fmla="*/ 520 w 520"/>
                <a:gd name="T3" fmla="*/ 635 h 1651"/>
                <a:gd name="T4" fmla="*/ 520 w 520"/>
                <a:gd name="T5" fmla="*/ 633 h 1651"/>
                <a:gd name="T6" fmla="*/ 518 w 520"/>
                <a:gd name="T7" fmla="*/ 633 h 1651"/>
                <a:gd name="T8" fmla="*/ 71 w 520"/>
                <a:gd name="T9" fmla="*/ 0 h 1651"/>
                <a:gd name="T10" fmla="*/ 0 w 520"/>
                <a:gd name="T11" fmla="*/ 52 h 1651"/>
                <a:gd name="T12" fmla="*/ 432 w 520"/>
                <a:gd name="T13" fmla="*/ 666 h 1651"/>
                <a:gd name="T14" fmla="*/ 432 w 520"/>
                <a:gd name="T15" fmla="*/ 1651 h 1651"/>
                <a:gd name="T16" fmla="*/ 520 w 520"/>
                <a:gd name="T17" fmla="*/ 1651 h 1651"/>
                <a:gd name="T18" fmla="*/ 520 w 520"/>
                <a:gd name="T19" fmla="*/ 638 h 1651"/>
                <a:gd name="T20" fmla="*/ 520 w 520"/>
                <a:gd name="T21" fmla="*/ 638 h 16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0"/>
                <a:gd name="T34" fmla="*/ 0 h 1651"/>
                <a:gd name="T35" fmla="*/ 520 w 520"/>
                <a:gd name="T36" fmla="*/ 1651 h 165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0" h="1651">
                  <a:moveTo>
                    <a:pt x="520" y="638"/>
                  </a:moveTo>
                  <a:lnTo>
                    <a:pt x="520" y="635"/>
                  </a:lnTo>
                  <a:lnTo>
                    <a:pt x="520" y="633"/>
                  </a:lnTo>
                  <a:lnTo>
                    <a:pt x="518" y="633"/>
                  </a:lnTo>
                  <a:lnTo>
                    <a:pt x="71" y="0"/>
                  </a:lnTo>
                  <a:lnTo>
                    <a:pt x="0" y="52"/>
                  </a:lnTo>
                  <a:lnTo>
                    <a:pt x="432" y="666"/>
                  </a:lnTo>
                  <a:lnTo>
                    <a:pt x="432" y="1651"/>
                  </a:lnTo>
                  <a:lnTo>
                    <a:pt x="520" y="1651"/>
                  </a:lnTo>
                  <a:lnTo>
                    <a:pt x="520" y="638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641CE193-3E2D-0194-9430-73758DAEAB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3" y="1133"/>
              <a:ext cx="676" cy="889"/>
            </a:xfrm>
            <a:custGeom>
              <a:avLst/>
              <a:gdLst>
                <a:gd name="T0" fmla="*/ 0 w 484"/>
                <a:gd name="T1" fmla="*/ 52 h 637"/>
                <a:gd name="T2" fmla="*/ 0 w 484"/>
                <a:gd name="T3" fmla="*/ 52 h 637"/>
                <a:gd name="T4" fmla="*/ 71 w 484"/>
                <a:gd name="T5" fmla="*/ 0 h 637"/>
                <a:gd name="T6" fmla="*/ 71 w 484"/>
                <a:gd name="T7" fmla="*/ 0 h 637"/>
                <a:gd name="T8" fmla="*/ 484 w 484"/>
                <a:gd name="T9" fmla="*/ 588 h 637"/>
                <a:gd name="T10" fmla="*/ 484 w 484"/>
                <a:gd name="T11" fmla="*/ 588 h 637"/>
                <a:gd name="T12" fmla="*/ 413 w 484"/>
                <a:gd name="T13" fmla="*/ 637 h 637"/>
                <a:gd name="T14" fmla="*/ 413 w 484"/>
                <a:gd name="T15" fmla="*/ 637 h 637"/>
                <a:gd name="T16" fmla="*/ 0 w 484"/>
                <a:gd name="T17" fmla="*/ 52 h 637"/>
                <a:gd name="T18" fmla="*/ 0 w 484"/>
                <a:gd name="T19" fmla="*/ 52 h 6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4"/>
                <a:gd name="T31" fmla="*/ 0 h 637"/>
                <a:gd name="T32" fmla="*/ 484 w 484"/>
                <a:gd name="T33" fmla="*/ 637 h 6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4" h="637">
                  <a:moveTo>
                    <a:pt x="0" y="52"/>
                  </a:moveTo>
                  <a:lnTo>
                    <a:pt x="0" y="52"/>
                  </a:lnTo>
                  <a:lnTo>
                    <a:pt x="71" y="0"/>
                  </a:lnTo>
                  <a:lnTo>
                    <a:pt x="484" y="588"/>
                  </a:lnTo>
                  <a:lnTo>
                    <a:pt x="413" y="637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2C75100A-4A83-55C8-B710-7CBA0D35C9C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07" y="1007"/>
              <a:ext cx="726" cy="2305"/>
            </a:xfrm>
            <a:custGeom>
              <a:avLst/>
              <a:gdLst>
                <a:gd name="T0" fmla="*/ 520 w 520"/>
                <a:gd name="T1" fmla="*/ 52 h 1651"/>
                <a:gd name="T2" fmla="*/ 449 w 520"/>
                <a:gd name="T3" fmla="*/ 0 h 1651"/>
                <a:gd name="T4" fmla="*/ 2 w 520"/>
                <a:gd name="T5" fmla="*/ 633 h 1651"/>
                <a:gd name="T6" fmla="*/ 0 w 520"/>
                <a:gd name="T7" fmla="*/ 633 h 1651"/>
                <a:gd name="T8" fmla="*/ 0 w 520"/>
                <a:gd name="T9" fmla="*/ 635 h 1651"/>
                <a:gd name="T10" fmla="*/ 0 w 520"/>
                <a:gd name="T11" fmla="*/ 638 h 1651"/>
                <a:gd name="T12" fmla="*/ 0 w 520"/>
                <a:gd name="T13" fmla="*/ 638 h 1651"/>
                <a:gd name="T14" fmla="*/ 0 w 520"/>
                <a:gd name="T15" fmla="*/ 1651 h 1651"/>
                <a:gd name="T16" fmla="*/ 87 w 520"/>
                <a:gd name="T17" fmla="*/ 1651 h 1651"/>
                <a:gd name="T18" fmla="*/ 87 w 520"/>
                <a:gd name="T19" fmla="*/ 664 h 1651"/>
                <a:gd name="T20" fmla="*/ 520 w 520"/>
                <a:gd name="T21" fmla="*/ 52 h 16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20"/>
                <a:gd name="T34" fmla="*/ 0 h 1651"/>
                <a:gd name="T35" fmla="*/ 520 w 520"/>
                <a:gd name="T36" fmla="*/ 1651 h 165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20" h="1651">
                  <a:moveTo>
                    <a:pt x="520" y="52"/>
                  </a:moveTo>
                  <a:lnTo>
                    <a:pt x="449" y="0"/>
                  </a:lnTo>
                  <a:lnTo>
                    <a:pt x="2" y="633"/>
                  </a:lnTo>
                  <a:lnTo>
                    <a:pt x="0" y="633"/>
                  </a:lnTo>
                  <a:lnTo>
                    <a:pt x="0" y="635"/>
                  </a:lnTo>
                  <a:lnTo>
                    <a:pt x="0" y="638"/>
                  </a:lnTo>
                  <a:lnTo>
                    <a:pt x="0" y="1651"/>
                  </a:lnTo>
                  <a:lnTo>
                    <a:pt x="87" y="1651"/>
                  </a:lnTo>
                  <a:lnTo>
                    <a:pt x="87" y="664"/>
                  </a:lnTo>
                  <a:lnTo>
                    <a:pt x="520" y="52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928D084B-1AED-C17E-E58A-8BB54634D67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111" y="1133"/>
              <a:ext cx="680" cy="889"/>
            </a:xfrm>
            <a:custGeom>
              <a:avLst/>
              <a:gdLst>
                <a:gd name="T0" fmla="*/ 487 w 487"/>
                <a:gd name="T1" fmla="*/ 52 h 637"/>
                <a:gd name="T2" fmla="*/ 487 w 487"/>
                <a:gd name="T3" fmla="*/ 52 h 637"/>
                <a:gd name="T4" fmla="*/ 416 w 487"/>
                <a:gd name="T5" fmla="*/ 0 h 637"/>
                <a:gd name="T6" fmla="*/ 416 w 487"/>
                <a:gd name="T7" fmla="*/ 0 h 637"/>
                <a:gd name="T8" fmla="*/ 0 w 487"/>
                <a:gd name="T9" fmla="*/ 588 h 637"/>
                <a:gd name="T10" fmla="*/ 0 w 487"/>
                <a:gd name="T11" fmla="*/ 588 h 637"/>
                <a:gd name="T12" fmla="*/ 73 w 487"/>
                <a:gd name="T13" fmla="*/ 637 h 637"/>
                <a:gd name="T14" fmla="*/ 73 w 487"/>
                <a:gd name="T15" fmla="*/ 637 h 637"/>
                <a:gd name="T16" fmla="*/ 487 w 487"/>
                <a:gd name="T17" fmla="*/ 52 h 637"/>
                <a:gd name="T18" fmla="*/ 487 w 487"/>
                <a:gd name="T19" fmla="*/ 52 h 6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7"/>
                <a:gd name="T31" fmla="*/ 0 h 637"/>
                <a:gd name="T32" fmla="*/ 487 w 487"/>
                <a:gd name="T33" fmla="*/ 637 h 6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7" h="637">
                  <a:moveTo>
                    <a:pt x="487" y="52"/>
                  </a:moveTo>
                  <a:lnTo>
                    <a:pt x="487" y="52"/>
                  </a:lnTo>
                  <a:lnTo>
                    <a:pt x="416" y="0"/>
                  </a:lnTo>
                  <a:lnTo>
                    <a:pt x="0" y="588"/>
                  </a:lnTo>
                  <a:lnTo>
                    <a:pt x="73" y="637"/>
                  </a:lnTo>
                  <a:lnTo>
                    <a:pt x="487" y="52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2" name="Group 83">
            <a:extLst>
              <a:ext uri="{FF2B5EF4-FFF2-40B4-BE49-F238E27FC236}">
                <a16:creationId xmlns:a16="http://schemas.microsoft.com/office/drawing/2014/main" id="{384862D2-6BAA-E46F-B2ED-7C2F3DB3877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049325" y="2118878"/>
            <a:ext cx="421092" cy="400979"/>
            <a:chOff x="2155" y="1469"/>
            <a:chExt cx="1441" cy="1372"/>
          </a:xfrm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35EDFC1C-3C15-0B99-04DA-EF13A0CF7AE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55" y="2022"/>
              <a:ext cx="84" cy="67"/>
            </a:xfrm>
            <a:custGeom>
              <a:avLst/>
              <a:gdLst>
                <a:gd name="T0" fmla="*/ 0 w 84"/>
                <a:gd name="T1" fmla="*/ 59 h 67"/>
                <a:gd name="T2" fmla="*/ 77 w 84"/>
                <a:gd name="T3" fmla="*/ 0 h 67"/>
                <a:gd name="T4" fmla="*/ 84 w 84"/>
                <a:gd name="T5" fmla="*/ 8 h 67"/>
                <a:gd name="T6" fmla="*/ 7 w 84"/>
                <a:gd name="T7" fmla="*/ 67 h 67"/>
                <a:gd name="T8" fmla="*/ 0 w 84"/>
                <a:gd name="T9" fmla="*/ 59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67"/>
                <a:gd name="T17" fmla="*/ 84 w 84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67">
                  <a:moveTo>
                    <a:pt x="0" y="59"/>
                  </a:moveTo>
                  <a:lnTo>
                    <a:pt x="77" y="0"/>
                  </a:lnTo>
                  <a:lnTo>
                    <a:pt x="84" y="8"/>
                  </a:lnTo>
                  <a:lnTo>
                    <a:pt x="7" y="67"/>
                  </a:lnTo>
                  <a:lnTo>
                    <a:pt x="0" y="59"/>
                  </a:lnTo>
                  <a:close/>
                </a:path>
              </a:pathLst>
            </a:custGeom>
            <a:solidFill>
              <a:srgbClr val="99CCFF"/>
            </a:solidFill>
            <a:ln w="127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8AA203FB-62D5-107D-22D1-463A3F5164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22" y="2022"/>
              <a:ext cx="81" cy="64"/>
            </a:xfrm>
            <a:custGeom>
              <a:avLst/>
              <a:gdLst>
                <a:gd name="T0" fmla="*/ 0 w 81"/>
                <a:gd name="T1" fmla="*/ 10 h 64"/>
                <a:gd name="T2" fmla="*/ 5 w 81"/>
                <a:gd name="T3" fmla="*/ 0 h 64"/>
                <a:gd name="T4" fmla="*/ 81 w 81"/>
                <a:gd name="T5" fmla="*/ 56 h 64"/>
                <a:gd name="T6" fmla="*/ 74 w 81"/>
                <a:gd name="T7" fmla="*/ 64 h 64"/>
                <a:gd name="T8" fmla="*/ 0 w 81"/>
                <a:gd name="T9" fmla="*/ 10 h 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"/>
                <a:gd name="T16" fmla="*/ 0 h 64"/>
                <a:gd name="T17" fmla="*/ 81 w 81"/>
                <a:gd name="T18" fmla="*/ 64 h 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" h="64">
                  <a:moveTo>
                    <a:pt x="0" y="10"/>
                  </a:moveTo>
                  <a:lnTo>
                    <a:pt x="5" y="0"/>
                  </a:lnTo>
                  <a:lnTo>
                    <a:pt x="81" y="56"/>
                  </a:lnTo>
                  <a:lnTo>
                    <a:pt x="74" y="64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99CCFF"/>
            </a:solidFill>
            <a:ln w="127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EA25EB39-DC6B-23B6-3FB5-A58B95BBEE9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99" y="2165"/>
              <a:ext cx="34" cy="92"/>
            </a:xfrm>
            <a:custGeom>
              <a:avLst/>
              <a:gdLst>
                <a:gd name="T0" fmla="*/ 0 w 34"/>
                <a:gd name="T1" fmla="*/ 89 h 92"/>
                <a:gd name="T2" fmla="*/ 23 w 34"/>
                <a:gd name="T3" fmla="*/ 0 h 92"/>
                <a:gd name="T4" fmla="*/ 34 w 34"/>
                <a:gd name="T5" fmla="*/ 2 h 92"/>
                <a:gd name="T6" fmla="*/ 11 w 34"/>
                <a:gd name="T7" fmla="*/ 92 h 92"/>
                <a:gd name="T8" fmla="*/ 0 w 34"/>
                <a:gd name="T9" fmla="*/ 89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92"/>
                <a:gd name="T17" fmla="*/ 34 w 34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92">
                  <a:moveTo>
                    <a:pt x="0" y="89"/>
                  </a:moveTo>
                  <a:lnTo>
                    <a:pt x="23" y="0"/>
                  </a:lnTo>
                  <a:lnTo>
                    <a:pt x="34" y="2"/>
                  </a:lnTo>
                  <a:lnTo>
                    <a:pt x="11" y="92"/>
                  </a:lnTo>
                  <a:lnTo>
                    <a:pt x="0" y="89"/>
                  </a:lnTo>
                  <a:close/>
                </a:path>
              </a:pathLst>
            </a:custGeom>
            <a:solidFill>
              <a:srgbClr val="99CCFF"/>
            </a:solidFill>
            <a:ln w="127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id="{DAC60F26-299B-94BB-4402-9C47F2D719A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1" y="2303"/>
              <a:ext cx="99" cy="11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3366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21696C15-B69C-A4E9-E9F4-984DC1DF648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2587" y="1915"/>
              <a:ext cx="586" cy="559"/>
            </a:xfrm>
            <a:custGeom>
              <a:avLst/>
              <a:gdLst>
                <a:gd name="T0" fmla="*/ 0 w 586"/>
                <a:gd name="T1" fmla="*/ 345 h 559"/>
                <a:gd name="T2" fmla="*/ 114 w 586"/>
                <a:gd name="T3" fmla="*/ 0 h 559"/>
                <a:gd name="T4" fmla="*/ 472 w 586"/>
                <a:gd name="T5" fmla="*/ 0 h 559"/>
                <a:gd name="T6" fmla="*/ 586 w 586"/>
                <a:gd name="T7" fmla="*/ 345 h 559"/>
                <a:gd name="T8" fmla="*/ 297 w 586"/>
                <a:gd name="T9" fmla="*/ 557 h 559"/>
                <a:gd name="T10" fmla="*/ 293 w 586"/>
                <a:gd name="T11" fmla="*/ 559 h 559"/>
                <a:gd name="T12" fmla="*/ 0 w 586"/>
                <a:gd name="T13" fmla="*/ 345 h 559"/>
                <a:gd name="T14" fmla="*/ 293 w 586"/>
                <a:gd name="T15" fmla="*/ 552 h 559"/>
                <a:gd name="T16" fmla="*/ 297 w 586"/>
                <a:gd name="T17" fmla="*/ 547 h 559"/>
                <a:gd name="T18" fmla="*/ 293 w 586"/>
                <a:gd name="T19" fmla="*/ 552 h 559"/>
                <a:gd name="T20" fmla="*/ 12 w 586"/>
                <a:gd name="T21" fmla="*/ 341 h 559"/>
                <a:gd name="T22" fmla="*/ 293 w 586"/>
                <a:gd name="T23" fmla="*/ 545 h 559"/>
                <a:gd name="T24" fmla="*/ 574 w 586"/>
                <a:gd name="T25" fmla="*/ 341 h 559"/>
                <a:gd name="T26" fmla="*/ 465 w 586"/>
                <a:gd name="T27" fmla="*/ 11 h 559"/>
                <a:gd name="T28" fmla="*/ 122 w 586"/>
                <a:gd name="T29" fmla="*/ 11 h 559"/>
                <a:gd name="T30" fmla="*/ 12 w 586"/>
                <a:gd name="T31" fmla="*/ 341 h 55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86"/>
                <a:gd name="T49" fmla="*/ 0 h 559"/>
                <a:gd name="T50" fmla="*/ 586 w 586"/>
                <a:gd name="T51" fmla="*/ 559 h 55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86" h="559">
                  <a:moveTo>
                    <a:pt x="0" y="345"/>
                  </a:moveTo>
                  <a:lnTo>
                    <a:pt x="114" y="0"/>
                  </a:lnTo>
                  <a:lnTo>
                    <a:pt x="472" y="0"/>
                  </a:lnTo>
                  <a:lnTo>
                    <a:pt x="586" y="345"/>
                  </a:lnTo>
                  <a:lnTo>
                    <a:pt x="297" y="557"/>
                  </a:lnTo>
                  <a:lnTo>
                    <a:pt x="293" y="559"/>
                  </a:lnTo>
                  <a:lnTo>
                    <a:pt x="0" y="345"/>
                  </a:lnTo>
                  <a:close/>
                  <a:moveTo>
                    <a:pt x="293" y="552"/>
                  </a:moveTo>
                  <a:lnTo>
                    <a:pt x="297" y="547"/>
                  </a:lnTo>
                  <a:lnTo>
                    <a:pt x="293" y="552"/>
                  </a:lnTo>
                  <a:close/>
                  <a:moveTo>
                    <a:pt x="12" y="341"/>
                  </a:moveTo>
                  <a:lnTo>
                    <a:pt x="293" y="545"/>
                  </a:lnTo>
                  <a:lnTo>
                    <a:pt x="574" y="341"/>
                  </a:lnTo>
                  <a:lnTo>
                    <a:pt x="465" y="11"/>
                  </a:lnTo>
                  <a:lnTo>
                    <a:pt x="122" y="11"/>
                  </a:lnTo>
                  <a:lnTo>
                    <a:pt x="12" y="341"/>
                  </a:lnTo>
                  <a:close/>
                </a:path>
              </a:pathLst>
            </a:custGeom>
            <a:solidFill>
              <a:srgbClr val="99CCFF"/>
            </a:solidFill>
            <a:ln w="127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F89DD2AE-3136-325D-2248-C0EC16B194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56" y="2112"/>
              <a:ext cx="197" cy="142"/>
            </a:xfrm>
            <a:custGeom>
              <a:avLst/>
              <a:gdLst>
                <a:gd name="T0" fmla="*/ 242 w 1642"/>
                <a:gd name="T1" fmla="*/ 1057 h 1183"/>
                <a:gd name="T2" fmla="*/ 1160 w 1642"/>
                <a:gd name="T3" fmla="*/ 724 h 1183"/>
                <a:gd name="T4" fmla="*/ 1321 w 1642"/>
                <a:gd name="T5" fmla="*/ 655 h 1183"/>
                <a:gd name="T6" fmla="*/ 1321 w 1642"/>
                <a:gd name="T7" fmla="*/ 655 h 1183"/>
                <a:gd name="T8" fmla="*/ 1390 w 1642"/>
                <a:gd name="T9" fmla="*/ 609 h 1183"/>
                <a:gd name="T10" fmla="*/ 1390 w 1642"/>
                <a:gd name="T11" fmla="*/ 609 h 1183"/>
                <a:gd name="T12" fmla="*/ 1470 w 1642"/>
                <a:gd name="T13" fmla="*/ 517 h 1183"/>
                <a:gd name="T14" fmla="*/ 1470 w 1642"/>
                <a:gd name="T15" fmla="*/ 517 h 1183"/>
                <a:gd name="T16" fmla="*/ 1504 w 1642"/>
                <a:gd name="T17" fmla="*/ 390 h 1183"/>
                <a:gd name="T18" fmla="*/ 1504 w 1642"/>
                <a:gd name="T19" fmla="*/ 390 h 1183"/>
                <a:gd name="T20" fmla="*/ 1504 w 1642"/>
                <a:gd name="T21" fmla="*/ 379 h 1183"/>
                <a:gd name="T22" fmla="*/ 1504 w 1642"/>
                <a:gd name="T23" fmla="*/ 379 h 1183"/>
                <a:gd name="T24" fmla="*/ 1470 w 1642"/>
                <a:gd name="T25" fmla="*/ 287 h 1183"/>
                <a:gd name="T26" fmla="*/ 1470 w 1642"/>
                <a:gd name="T27" fmla="*/ 287 h 1183"/>
                <a:gd name="T28" fmla="*/ 1401 w 1642"/>
                <a:gd name="T29" fmla="*/ 184 h 1183"/>
                <a:gd name="T30" fmla="*/ 1401 w 1642"/>
                <a:gd name="T31" fmla="*/ 184 h 1183"/>
                <a:gd name="T32" fmla="*/ 1298 w 1642"/>
                <a:gd name="T33" fmla="*/ 149 h 1183"/>
                <a:gd name="T34" fmla="*/ 1298 w 1642"/>
                <a:gd name="T35" fmla="*/ 149 h 1183"/>
                <a:gd name="T36" fmla="*/ 1240 w 1642"/>
                <a:gd name="T37" fmla="*/ 138 h 1183"/>
                <a:gd name="T38" fmla="*/ 1240 w 1642"/>
                <a:gd name="T39" fmla="*/ 138 h 1183"/>
                <a:gd name="T40" fmla="*/ 1183 w 1642"/>
                <a:gd name="T41" fmla="*/ 138 h 1183"/>
                <a:gd name="T42" fmla="*/ 1183 w 1642"/>
                <a:gd name="T43" fmla="*/ 138 h 1183"/>
                <a:gd name="T44" fmla="*/ 942 w 1642"/>
                <a:gd name="T45" fmla="*/ 207 h 1183"/>
                <a:gd name="T46" fmla="*/ 942 w 1642"/>
                <a:gd name="T47" fmla="*/ 207 h 1183"/>
                <a:gd name="T48" fmla="*/ 46 w 1642"/>
                <a:gd name="T49" fmla="*/ 528 h 1183"/>
                <a:gd name="T50" fmla="*/ 0 w 1642"/>
                <a:gd name="T51" fmla="*/ 402 h 1183"/>
                <a:gd name="T52" fmla="*/ 896 w 1642"/>
                <a:gd name="T53" fmla="*/ 69 h 1183"/>
                <a:gd name="T54" fmla="*/ 1160 w 1642"/>
                <a:gd name="T55" fmla="*/ 0 h 1183"/>
                <a:gd name="T56" fmla="*/ 1160 w 1642"/>
                <a:gd name="T57" fmla="*/ 0 h 1183"/>
                <a:gd name="T58" fmla="*/ 1240 w 1642"/>
                <a:gd name="T59" fmla="*/ 0 h 1183"/>
                <a:gd name="T60" fmla="*/ 1240 w 1642"/>
                <a:gd name="T61" fmla="*/ 0 h 1183"/>
                <a:gd name="T62" fmla="*/ 1332 w 1642"/>
                <a:gd name="T63" fmla="*/ 11 h 1183"/>
                <a:gd name="T64" fmla="*/ 1332 w 1642"/>
                <a:gd name="T65" fmla="*/ 11 h 1183"/>
                <a:gd name="T66" fmla="*/ 1481 w 1642"/>
                <a:gd name="T67" fmla="*/ 80 h 1183"/>
                <a:gd name="T68" fmla="*/ 1481 w 1642"/>
                <a:gd name="T69" fmla="*/ 80 h 1183"/>
                <a:gd name="T70" fmla="*/ 1596 w 1642"/>
                <a:gd name="T71" fmla="*/ 218 h 1183"/>
                <a:gd name="T72" fmla="*/ 1596 w 1642"/>
                <a:gd name="T73" fmla="*/ 218 h 1183"/>
                <a:gd name="T74" fmla="*/ 1642 w 1642"/>
                <a:gd name="T75" fmla="*/ 379 h 1183"/>
                <a:gd name="T76" fmla="*/ 1642 w 1642"/>
                <a:gd name="T77" fmla="*/ 379 h 1183"/>
                <a:gd name="T78" fmla="*/ 1642 w 1642"/>
                <a:gd name="T79" fmla="*/ 390 h 1183"/>
                <a:gd name="T80" fmla="*/ 1642 w 1642"/>
                <a:gd name="T81" fmla="*/ 390 h 1183"/>
                <a:gd name="T82" fmla="*/ 1596 w 1642"/>
                <a:gd name="T83" fmla="*/ 574 h 1183"/>
                <a:gd name="T84" fmla="*/ 1596 w 1642"/>
                <a:gd name="T85" fmla="*/ 574 h 1183"/>
                <a:gd name="T86" fmla="*/ 1470 w 1642"/>
                <a:gd name="T87" fmla="*/ 724 h 1183"/>
                <a:gd name="T88" fmla="*/ 1470 w 1642"/>
                <a:gd name="T89" fmla="*/ 724 h 1183"/>
                <a:gd name="T90" fmla="*/ 1390 w 1642"/>
                <a:gd name="T91" fmla="*/ 781 h 1183"/>
                <a:gd name="T92" fmla="*/ 1390 w 1642"/>
                <a:gd name="T93" fmla="*/ 781 h 1183"/>
                <a:gd name="T94" fmla="*/ 1217 w 1642"/>
                <a:gd name="T95" fmla="*/ 850 h 1183"/>
                <a:gd name="T96" fmla="*/ 1217 w 1642"/>
                <a:gd name="T97" fmla="*/ 850 h 1183"/>
                <a:gd name="T98" fmla="*/ 287 w 1642"/>
                <a:gd name="T99" fmla="*/ 1183 h 1183"/>
                <a:gd name="T100" fmla="*/ 242 w 1642"/>
                <a:gd name="T101" fmla="*/ 1057 h 118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42"/>
                <a:gd name="T154" fmla="*/ 0 h 1183"/>
                <a:gd name="T155" fmla="*/ 1642 w 1642"/>
                <a:gd name="T156" fmla="*/ 1183 h 118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42" h="1183">
                  <a:moveTo>
                    <a:pt x="242" y="1057"/>
                  </a:moveTo>
                  <a:cubicBezTo>
                    <a:pt x="1160" y="724"/>
                    <a:pt x="1160" y="724"/>
                    <a:pt x="1160" y="724"/>
                  </a:cubicBezTo>
                  <a:cubicBezTo>
                    <a:pt x="1263" y="689"/>
                    <a:pt x="1298" y="666"/>
                    <a:pt x="1321" y="655"/>
                  </a:cubicBezTo>
                  <a:cubicBezTo>
                    <a:pt x="1321" y="655"/>
                    <a:pt x="1321" y="655"/>
                    <a:pt x="1321" y="655"/>
                  </a:cubicBezTo>
                  <a:cubicBezTo>
                    <a:pt x="1344" y="643"/>
                    <a:pt x="1355" y="632"/>
                    <a:pt x="1390" y="609"/>
                  </a:cubicBezTo>
                  <a:cubicBezTo>
                    <a:pt x="1390" y="609"/>
                    <a:pt x="1390" y="609"/>
                    <a:pt x="1390" y="609"/>
                  </a:cubicBezTo>
                  <a:cubicBezTo>
                    <a:pt x="1435" y="574"/>
                    <a:pt x="1458" y="551"/>
                    <a:pt x="1470" y="517"/>
                  </a:cubicBezTo>
                  <a:cubicBezTo>
                    <a:pt x="1470" y="517"/>
                    <a:pt x="1470" y="517"/>
                    <a:pt x="1470" y="517"/>
                  </a:cubicBezTo>
                  <a:cubicBezTo>
                    <a:pt x="1493" y="482"/>
                    <a:pt x="1504" y="425"/>
                    <a:pt x="1504" y="390"/>
                  </a:cubicBezTo>
                  <a:cubicBezTo>
                    <a:pt x="1504" y="390"/>
                    <a:pt x="1504" y="390"/>
                    <a:pt x="1504" y="390"/>
                  </a:cubicBezTo>
                  <a:cubicBezTo>
                    <a:pt x="1504" y="390"/>
                    <a:pt x="1504" y="390"/>
                    <a:pt x="1504" y="379"/>
                  </a:cubicBezTo>
                  <a:cubicBezTo>
                    <a:pt x="1504" y="379"/>
                    <a:pt x="1504" y="379"/>
                    <a:pt x="1504" y="379"/>
                  </a:cubicBezTo>
                  <a:cubicBezTo>
                    <a:pt x="1504" y="344"/>
                    <a:pt x="1493" y="321"/>
                    <a:pt x="1470" y="287"/>
                  </a:cubicBezTo>
                  <a:cubicBezTo>
                    <a:pt x="1470" y="287"/>
                    <a:pt x="1470" y="287"/>
                    <a:pt x="1470" y="287"/>
                  </a:cubicBezTo>
                  <a:cubicBezTo>
                    <a:pt x="1458" y="253"/>
                    <a:pt x="1424" y="207"/>
                    <a:pt x="1401" y="184"/>
                  </a:cubicBezTo>
                  <a:cubicBezTo>
                    <a:pt x="1401" y="184"/>
                    <a:pt x="1401" y="184"/>
                    <a:pt x="1401" y="184"/>
                  </a:cubicBezTo>
                  <a:cubicBezTo>
                    <a:pt x="1378" y="172"/>
                    <a:pt x="1344" y="161"/>
                    <a:pt x="1298" y="149"/>
                  </a:cubicBezTo>
                  <a:cubicBezTo>
                    <a:pt x="1298" y="149"/>
                    <a:pt x="1298" y="149"/>
                    <a:pt x="1298" y="149"/>
                  </a:cubicBezTo>
                  <a:cubicBezTo>
                    <a:pt x="1275" y="138"/>
                    <a:pt x="1263" y="138"/>
                    <a:pt x="1240" y="138"/>
                  </a:cubicBezTo>
                  <a:cubicBezTo>
                    <a:pt x="1240" y="138"/>
                    <a:pt x="1240" y="138"/>
                    <a:pt x="1240" y="138"/>
                  </a:cubicBezTo>
                  <a:cubicBezTo>
                    <a:pt x="1217" y="138"/>
                    <a:pt x="1206" y="138"/>
                    <a:pt x="1183" y="138"/>
                  </a:cubicBezTo>
                  <a:cubicBezTo>
                    <a:pt x="1183" y="138"/>
                    <a:pt x="1183" y="138"/>
                    <a:pt x="1183" y="138"/>
                  </a:cubicBezTo>
                  <a:cubicBezTo>
                    <a:pt x="1103" y="149"/>
                    <a:pt x="1137" y="138"/>
                    <a:pt x="942" y="207"/>
                  </a:cubicBezTo>
                  <a:cubicBezTo>
                    <a:pt x="942" y="207"/>
                    <a:pt x="942" y="207"/>
                    <a:pt x="942" y="207"/>
                  </a:cubicBezTo>
                  <a:cubicBezTo>
                    <a:pt x="46" y="528"/>
                    <a:pt x="46" y="528"/>
                    <a:pt x="46" y="528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896" y="69"/>
                    <a:pt x="896" y="69"/>
                    <a:pt x="896" y="69"/>
                  </a:cubicBezTo>
                  <a:cubicBezTo>
                    <a:pt x="1080" y="11"/>
                    <a:pt x="1103" y="11"/>
                    <a:pt x="1160" y="0"/>
                  </a:cubicBezTo>
                  <a:cubicBezTo>
                    <a:pt x="1160" y="0"/>
                    <a:pt x="1160" y="0"/>
                    <a:pt x="1160" y="0"/>
                  </a:cubicBezTo>
                  <a:cubicBezTo>
                    <a:pt x="1194" y="0"/>
                    <a:pt x="1217" y="0"/>
                    <a:pt x="1240" y="0"/>
                  </a:cubicBezTo>
                  <a:cubicBezTo>
                    <a:pt x="1240" y="0"/>
                    <a:pt x="1240" y="0"/>
                    <a:pt x="1240" y="0"/>
                  </a:cubicBezTo>
                  <a:cubicBezTo>
                    <a:pt x="1275" y="0"/>
                    <a:pt x="1309" y="11"/>
                    <a:pt x="1332" y="11"/>
                  </a:cubicBezTo>
                  <a:cubicBezTo>
                    <a:pt x="1332" y="11"/>
                    <a:pt x="1332" y="11"/>
                    <a:pt x="1332" y="11"/>
                  </a:cubicBezTo>
                  <a:cubicBezTo>
                    <a:pt x="1378" y="23"/>
                    <a:pt x="1435" y="46"/>
                    <a:pt x="1481" y="80"/>
                  </a:cubicBezTo>
                  <a:cubicBezTo>
                    <a:pt x="1481" y="80"/>
                    <a:pt x="1481" y="80"/>
                    <a:pt x="1481" y="80"/>
                  </a:cubicBezTo>
                  <a:cubicBezTo>
                    <a:pt x="1527" y="115"/>
                    <a:pt x="1562" y="172"/>
                    <a:pt x="1596" y="218"/>
                  </a:cubicBezTo>
                  <a:cubicBezTo>
                    <a:pt x="1596" y="218"/>
                    <a:pt x="1596" y="218"/>
                    <a:pt x="1596" y="218"/>
                  </a:cubicBezTo>
                  <a:cubicBezTo>
                    <a:pt x="1619" y="264"/>
                    <a:pt x="1642" y="321"/>
                    <a:pt x="1642" y="379"/>
                  </a:cubicBezTo>
                  <a:cubicBezTo>
                    <a:pt x="1642" y="379"/>
                    <a:pt x="1642" y="379"/>
                    <a:pt x="1642" y="379"/>
                  </a:cubicBezTo>
                  <a:cubicBezTo>
                    <a:pt x="1642" y="379"/>
                    <a:pt x="1642" y="390"/>
                    <a:pt x="1642" y="390"/>
                  </a:cubicBezTo>
                  <a:cubicBezTo>
                    <a:pt x="1642" y="390"/>
                    <a:pt x="1642" y="390"/>
                    <a:pt x="1642" y="390"/>
                  </a:cubicBezTo>
                  <a:cubicBezTo>
                    <a:pt x="1642" y="448"/>
                    <a:pt x="1619" y="517"/>
                    <a:pt x="1596" y="574"/>
                  </a:cubicBezTo>
                  <a:cubicBezTo>
                    <a:pt x="1596" y="574"/>
                    <a:pt x="1596" y="574"/>
                    <a:pt x="1596" y="574"/>
                  </a:cubicBezTo>
                  <a:cubicBezTo>
                    <a:pt x="1573" y="632"/>
                    <a:pt x="1527" y="678"/>
                    <a:pt x="1470" y="724"/>
                  </a:cubicBezTo>
                  <a:cubicBezTo>
                    <a:pt x="1470" y="724"/>
                    <a:pt x="1470" y="724"/>
                    <a:pt x="1470" y="724"/>
                  </a:cubicBezTo>
                  <a:cubicBezTo>
                    <a:pt x="1447" y="747"/>
                    <a:pt x="1424" y="758"/>
                    <a:pt x="1390" y="781"/>
                  </a:cubicBezTo>
                  <a:cubicBezTo>
                    <a:pt x="1390" y="781"/>
                    <a:pt x="1390" y="781"/>
                    <a:pt x="1390" y="781"/>
                  </a:cubicBezTo>
                  <a:cubicBezTo>
                    <a:pt x="1355" y="793"/>
                    <a:pt x="1309" y="815"/>
                    <a:pt x="1217" y="850"/>
                  </a:cubicBezTo>
                  <a:cubicBezTo>
                    <a:pt x="1217" y="850"/>
                    <a:pt x="1217" y="850"/>
                    <a:pt x="1217" y="850"/>
                  </a:cubicBezTo>
                  <a:cubicBezTo>
                    <a:pt x="287" y="1183"/>
                    <a:pt x="287" y="1183"/>
                    <a:pt x="287" y="1183"/>
                  </a:cubicBezTo>
                  <a:cubicBezTo>
                    <a:pt x="242" y="1057"/>
                    <a:pt x="242" y="1057"/>
                    <a:pt x="242" y="1057"/>
                  </a:cubicBezTo>
                </a:path>
              </a:pathLst>
            </a:custGeom>
            <a:solidFill>
              <a:srgbClr val="99CCFF"/>
            </a:solidFill>
            <a:ln w="12700">
              <a:solidFill>
                <a:srgbClr val="3366FF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CD354AAA-8C6E-DB69-CAC7-C5FEC9BF2D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47" y="1500"/>
              <a:ext cx="167" cy="221"/>
            </a:xfrm>
            <a:custGeom>
              <a:avLst/>
              <a:gdLst>
                <a:gd name="T0" fmla="*/ 1346 w 1392"/>
                <a:gd name="T1" fmla="*/ 230 h 1841"/>
                <a:gd name="T2" fmla="*/ 1323 w 1392"/>
                <a:gd name="T3" fmla="*/ 46 h 1841"/>
                <a:gd name="T4" fmla="*/ 1139 w 1392"/>
                <a:gd name="T5" fmla="*/ 69 h 1841"/>
                <a:gd name="T6" fmla="*/ 46 w 1392"/>
                <a:gd name="T7" fmla="*/ 1623 h 1841"/>
                <a:gd name="T8" fmla="*/ 81 w 1392"/>
                <a:gd name="T9" fmla="*/ 1807 h 1841"/>
                <a:gd name="T10" fmla="*/ 265 w 1392"/>
                <a:gd name="T11" fmla="*/ 1772 h 1841"/>
                <a:gd name="T12" fmla="*/ 1346 w 1392"/>
                <a:gd name="T13" fmla="*/ 230 h 18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92"/>
                <a:gd name="T22" fmla="*/ 0 h 1841"/>
                <a:gd name="T23" fmla="*/ 1392 w 1392"/>
                <a:gd name="T24" fmla="*/ 1841 h 18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92" h="1841">
                  <a:moveTo>
                    <a:pt x="1346" y="230"/>
                  </a:moveTo>
                  <a:cubicBezTo>
                    <a:pt x="1392" y="161"/>
                    <a:pt x="1380" y="80"/>
                    <a:pt x="1323" y="46"/>
                  </a:cubicBezTo>
                  <a:cubicBezTo>
                    <a:pt x="1265" y="0"/>
                    <a:pt x="1185" y="11"/>
                    <a:pt x="1139" y="69"/>
                  </a:cubicBezTo>
                  <a:cubicBezTo>
                    <a:pt x="46" y="1623"/>
                    <a:pt x="46" y="1623"/>
                    <a:pt x="46" y="1623"/>
                  </a:cubicBezTo>
                  <a:cubicBezTo>
                    <a:pt x="0" y="1680"/>
                    <a:pt x="23" y="1761"/>
                    <a:pt x="81" y="1807"/>
                  </a:cubicBezTo>
                  <a:cubicBezTo>
                    <a:pt x="138" y="1841"/>
                    <a:pt x="219" y="1830"/>
                    <a:pt x="265" y="1772"/>
                  </a:cubicBezTo>
                  <a:lnTo>
                    <a:pt x="1346" y="230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F71971E-5AEA-C94A-925A-8A15E678E8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6" y="1502"/>
              <a:ext cx="167" cy="220"/>
            </a:xfrm>
            <a:custGeom>
              <a:avLst/>
              <a:gdLst>
                <a:gd name="T0" fmla="*/ 46 w 1391"/>
                <a:gd name="T1" fmla="*/ 218 h 1834"/>
                <a:gd name="T2" fmla="*/ 80 w 1391"/>
                <a:gd name="T3" fmla="*/ 35 h 1834"/>
                <a:gd name="T4" fmla="*/ 264 w 1391"/>
                <a:gd name="T5" fmla="*/ 69 h 1834"/>
                <a:gd name="T6" fmla="*/ 1345 w 1391"/>
                <a:gd name="T7" fmla="*/ 1616 h 1834"/>
                <a:gd name="T8" fmla="*/ 1322 w 1391"/>
                <a:gd name="T9" fmla="*/ 1799 h 1834"/>
                <a:gd name="T10" fmla="*/ 1138 w 1391"/>
                <a:gd name="T11" fmla="*/ 1765 h 1834"/>
                <a:gd name="T12" fmla="*/ 46 w 1391"/>
                <a:gd name="T13" fmla="*/ 218 h 18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91"/>
                <a:gd name="T22" fmla="*/ 0 h 1834"/>
                <a:gd name="T23" fmla="*/ 1391 w 1391"/>
                <a:gd name="T24" fmla="*/ 1834 h 18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91" h="1834">
                  <a:moveTo>
                    <a:pt x="46" y="218"/>
                  </a:moveTo>
                  <a:cubicBezTo>
                    <a:pt x="0" y="161"/>
                    <a:pt x="11" y="81"/>
                    <a:pt x="80" y="35"/>
                  </a:cubicBezTo>
                  <a:cubicBezTo>
                    <a:pt x="138" y="0"/>
                    <a:pt x="218" y="12"/>
                    <a:pt x="264" y="69"/>
                  </a:cubicBezTo>
                  <a:cubicBezTo>
                    <a:pt x="1345" y="1616"/>
                    <a:pt x="1345" y="1616"/>
                    <a:pt x="1345" y="1616"/>
                  </a:cubicBezTo>
                  <a:cubicBezTo>
                    <a:pt x="1391" y="1673"/>
                    <a:pt x="1380" y="1754"/>
                    <a:pt x="1322" y="1799"/>
                  </a:cubicBezTo>
                  <a:cubicBezTo>
                    <a:pt x="1265" y="1834"/>
                    <a:pt x="1184" y="1822"/>
                    <a:pt x="1138" y="1765"/>
                  </a:cubicBezTo>
                  <a:lnTo>
                    <a:pt x="46" y="218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5A56C23-F521-CDE9-7C6C-E323F23FC3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896" y="1469"/>
              <a:ext cx="176" cy="571"/>
            </a:xfrm>
            <a:custGeom>
              <a:avLst/>
              <a:gdLst>
                <a:gd name="T0" fmla="*/ 1398 w 1467"/>
                <a:gd name="T1" fmla="*/ 46 h 4759"/>
                <a:gd name="T2" fmla="*/ 1215 w 1467"/>
                <a:gd name="T3" fmla="*/ 69 h 4759"/>
                <a:gd name="T4" fmla="*/ 23 w 1467"/>
                <a:gd name="T5" fmla="*/ 1755 h 4759"/>
                <a:gd name="T6" fmla="*/ 0 w 1467"/>
                <a:gd name="T7" fmla="*/ 1824 h 4759"/>
                <a:gd name="T8" fmla="*/ 0 w 1467"/>
                <a:gd name="T9" fmla="*/ 1846 h 4759"/>
                <a:gd name="T10" fmla="*/ 0 w 1467"/>
                <a:gd name="T11" fmla="*/ 4621 h 4759"/>
                <a:gd name="T12" fmla="*/ 127 w 1467"/>
                <a:gd name="T13" fmla="*/ 4759 h 4759"/>
                <a:gd name="T14" fmla="*/ 264 w 1467"/>
                <a:gd name="T15" fmla="*/ 4621 h 4759"/>
                <a:gd name="T16" fmla="*/ 264 w 1467"/>
                <a:gd name="T17" fmla="*/ 1881 h 4759"/>
                <a:gd name="T18" fmla="*/ 1433 w 1467"/>
                <a:gd name="T19" fmla="*/ 230 h 4759"/>
                <a:gd name="T20" fmla="*/ 1398 w 1467"/>
                <a:gd name="T21" fmla="*/ 46 h 47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67"/>
                <a:gd name="T34" fmla="*/ 0 h 4759"/>
                <a:gd name="T35" fmla="*/ 1467 w 1467"/>
                <a:gd name="T36" fmla="*/ 4759 h 475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67" h="4759">
                  <a:moveTo>
                    <a:pt x="1398" y="46"/>
                  </a:moveTo>
                  <a:cubicBezTo>
                    <a:pt x="1341" y="0"/>
                    <a:pt x="1261" y="12"/>
                    <a:pt x="1215" y="69"/>
                  </a:cubicBezTo>
                  <a:cubicBezTo>
                    <a:pt x="23" y="1755"/>
                    <a:pt x="23" y="1755"/>
                    <a:pt x="23" y="1755"/>
                  </a:cubicBezTo>
                  <a:cubicBezTo>
                    <a:pt x="12" y="1778"/>
                    <a:pt x="12" y="1801"/>
                    <a:pt x="0" y="1824"/>
                  </a:cubicBezTo>
                  <a:cubicBezTo>
                    <a:pt x="0" y="1824"/>
                    <a:pt x="0" y="1835"/>
                    <a:pt x="0" y="1846"/>
                  </a:cubicBezTo>
                  <a:cubicBezTo>
                    <a:pt x="0" y="4621"/>
                    <a:pt x="0" y="4621"/>
                    <a:pt x="0" y="4621"/>
                  </a:cubicBezTo>
                  <a:cubicBezTo>
                    <a:pt x="0" y="4701"/>
                    <a:pt x="58" y="4759"/>
                    <a:pt x="127" y="4759"/>
                  </a:cubicBezTo>
                  <a:cubicBezTo>
                    <a:pt x="207" y="4759"/>
                    <a:pt x="264" y="4701"/>
                    <a:pt x="264" y="4621"/>
                  </a:cubicBezTo>
                  <a:cubicBezTo>
                    <a:pt x="264" y="1881"/>
                    <a:pt x="264" y="1881"/>
                    <a:pt x="264" y="1881"/>
                  </a:cubicBezTo>
                  <a:cubicBezTo>
                    <a:pt x="1433" y="230"/>
                    <a:pt x="1433" y="230"/>
                    <a:pt x="1433" y="230"/>
                  </a:cubicBezTo>
                  <a:cubicBezTo>
                    <a:pt x="1467" y="161"/>
                    <a:pt x="1456" y="81"/>
                    <a:pt x="1398" y="46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AF3852E-AAFA-1987-B304-8FB19193E18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92" y="1470"/>
              <a:ext cx="176" cy="570"/>
            </a:xfrm>
            <a:custGeom>
              <a:avLst/>
              <a:gdLst>
                <a:gd name="T0" fmla="*/ 1467 w 1467"/>
                <a:gd name="T1" fmla="*/ 1836 h 4750"/>
                <a:gd name="T2" fmla="*/ 1467 w 1467"/>
                <a:gd name="T3" fmla="*/ 1824 h 4750"/>
                <a:gd name="T4" fmla="*/ 1467 w 1467"/>
                <a:gd name="T5" fmla="*/ 1824 h 4750"/>
                <a:gd name="T6" fmla="*/ 1444 w 1467"/>
                <a:gd name="T7" fmla="*/ 1755 h 4750"/>
                <a:gd name="T8" fmla="*/ 253 w 1467"/>
                <a:gd name="T9" fmla="*/ 69 h 4750"/>
                <a:gd name="T10" fmla="*/ 69 w 1467"/>
                <a:gd name="T11" fmla="*/ 34 h 4750"/>
                <a:gd name="T12" fmla="*/ 46 w 1467"/>
                <a:gd name="T13" fmla="*/ 218 h 4750"/>
                <a:gd name="T14" fmla="*/ 1215 w 1467"/>
                <a:gd name="T15" fmla="*/ 1881 h 4750"/>
                <a:gd name="T16" fmla="*/ 1215 w 1467"/>
                <a:gd name="T17" fmla="*/ 4624 h 4750"/>
                <a:gd name="T18" fmla="*/ 1341 w 1467"/>
                <a:gd name="T19" fmla="*/ 4750 h 4750"/>
                <a:gd name="T20" fmla="*/ 1467 w 1467"/>
                <a:gd name="T21" fmla="*/ 4624 h 4750"/>
                <a:gd name="T22" fmla="*/ 1467 w 1467"/>
                <a:gd name="T23" fmla="*/ 1847 h 4750"/>
                <a:gd name="T24" fmla="*/ 1467 w 1467"/>
                <a:gd name="T25" fmla="*/ 1836 h 47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67"/>
                <a:gd name="T40" fmla="*/ 0 h 4750"/>
                <a:gd name="T41" fmla="*/ 1467 w 1467"/>
                <a:gd name="T42" fmla="*/ 4750 h 47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67" h="4750">
                  <a:moveTo>
                    <a:pt x="1467" y="1836"/>
                  </a:moveTo>
                  <a:cubicBezTo>
                    <a:pt x="1467" y="1824"/>
                    <a:pt x="1467" y="1824"/>
                    <a:pt x="1467" y="1824"/>
                  </a:cubicBezTo>
                  <a:cubicBezTo>
                    <a:pt x="1467" y="1824"/>
                    <a:pt x="1467" y="1824"/>
                    <a:pt x="1467" y="1824"/>
                  </a:cubicBezTo>
                  <a:cubicBezTo>
                    <a:pt x="1467" y="1801"/>
                    <a:pt x="1456" y="1778"/>
                    <a:pt x="1444" y="1755"/>
                  </a:cubicBezTo>
                  <a:cubicBezTo>
                    <a:pt x="253" y="69"/>
                    <a:pt x="253" y="69"/>
                    <a:pt x="253" y="69"/>
                  </a:cubicBezTo>
                  <a:cubicBezTo>
                    <a:pt x="218" y="11"/>
                    <a:pt x="127" y="0"/>
                    <a:pt x="69" y="34"/>
                  </a:cubicBezTo>
                  <a:cubicBezTo>
                    <a:pt x="12" y="80"/>
                    <a:pt x="0" y="160"/>
                    <a:pt x="46" y="218"/>
                  </a:cubicBezTo>
                  <a:cubicBezTo>
                    <a:pt x="1215" y="1881"/>
                    <a:pt x="1215" y="1881"/>
                    <a:pt x="1215" y="1881"/>
                  </a:cubicBezTo>
                  <a:cubicBezTo>
                    <a:pt x="1215" y="4624"/>
                    <a:pt x="1215" y="4624"/>
                    <a:pt x="1215" y="4624"/>
                  </a:cubicBezTo>
                  <a:cubicBezTo>
                    <a:pt x="1215" y="4692"/>
                    <a:pt x="1272" y="4750"/>
                    <a:pt x="1341" y="4750"/>
                  </a:cubicBezTo>
                  <a:cubicBezTo>
                    <a:pt x="1410" y="4750"/>
                    <a:pt x="1467" y="4692"/>
                    <a:pt x="1467" y="4624"/>
                  </a:cubicBezTo>
                  <a:cubicBezTo>
                    <a:pt x="1467" y="1847"/>
                    <a:pt x="1467" y="1847"/>
                    <a:pt x="1467" y="1847"/>
                  </a:cubicBezTo>
                  <a:cubicBezTo>
                    <a:pt x="1467" y="1836"/>
                    <a:pt x="1467" y="1836"/>
                    <a:pt x="1467" y="1836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3" name="Freeform 20">
              <a:extLst>
                <a:ext uri="{FF2B5EF4-FFF2-40B4-BE49-F238E27FC236}">
                  <a16:creationId xmlns:a16="http://schemas.microsoft.com/office/drawing/2014/main" id="{BCA154F2-F901-D123-F287-EAF84D2959E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05" y="1744"/>
              <a:ext cx="172" cy="216"/>
            </a:xfrm>
            <a:custGeom>
              <a:avLst/>
              <a:gdLst>
                <a:gd name="T0" fmla="*/ 252 w 1433"/>
                <a:gd name="T1" fmla="*/ 69 h 1800"/>
                <a:gd name="T2" fmla="*/ 80 w 1433"/>
                <a:gd name="T3" fmla="*/ 35 h 1800"/>
                <a:gd name="T4" fmla="*/ 46 w 1433"/>
                <a:gd name="T5" fmla="*/ 218 h 1800"/>
                <a:gd name="T6" fmla="*/ 1181 w 1433"/>
                <a:gd name="T7" fmla="*/ 1731 h 1800"/>
                <a:gd name="T8" fmla="*/ 1365 w 1433"/>
                <a:gd name="T9" fmla="*/ 1766 h 1800"/>
                <a:gd name="T10" fmla="*/ 1388 w 1433"/>
                <a:gd name="T11" fmla="*/ 1582 h 1800"/>
                <a:gd name="T12" fmla="*/ 252 w 1433"/>
                <a:gd name="T13" fmla="*/ 69 h 18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33"/>
                <a:gd name="T22" fmla="*/ 0 h 1800"/>
                <a:gd name="T23" fmla="*/ 1433 w 1433"/>
                <a:gd name="T24" fmla="*/ 1800 h 18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33" h="1800">
                  <a:moveTo>
                    <a:pt x="252" y="69"/>
                  </a:moveTo>
                  <a:cubicBezTo>
                    <a:pt x="218" y="12"/>
                    <a:pt x="138" y="0"/>
                    <a:pt x="80" y="35"/>
                  </a:cubicBezTo>
                  <a:cubicBezTo>
                    <a:pt x="12" y="80"/>
                    <a:pt x="0" y="161"/>
                    <a:pt x="46" y="218"/>
                  </a:cubicBezTo>
                  <a:cubicBezTo>
                    <a:pt x="1181" y="1731"/>
                    <a:pt x="1181" y="1731"/>
                    <a:pt x="1181" y="1731"/>
                  </a:cubicBezTo>
                  <a:cubicBezTo>
                    <a:pt x="1216" y="1789"/>
                    <a:pt x="1307" y="1800"/>
                    <a:pt x="1365" y="1766"/>
                  </a:cubicBezTo>
                  <a:cubicBezTo>
                    <a:pt x="1422" y="1720"/>
                    <a:pt x="1433" y="1640"/>
                    <a:pt x="1388" y="1582"/>
                  </a:cubicBezTo>
                  <a:lnTo>
                    <a:pt x="252" y="69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8ADC8751-08D1-D3E5-56D3-E89EACC1F3A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72" y="2089"/>
              <a:ext cx="253" cy="102"/>
            </a:xfrm>
            <a:custGeom>
              <a:avLst/>
              <a:gdLst>
                <a:gd name="T0" fmla="*/ 184 w 2100"/>
                <a:gd name="T1" fmla="*/ 827 h 850"/>
                <a:gd name="T2" fmla="*/ 23 w 2100"/>
                <a:gd name="T3" fmla="*/ 747 h 850"/>
                <a:gd name="T4" fmla="*/ 115 w 2100"/>
                <a:gd name="T5" fmla="*/ 586 h 850"/>
                <a:gd name="T6" fmla="*/ 1917 w 2100"/>
                <a:gd name="T7" fmla="*/ 23 h 850"/>
                <a:gd name="T8" fmla="*/ 2077 w 2100"/>
                <a:gd name="T9" fmla="*/ 104 h 850"/>
                <a:gd name="T10" fmla="*/ 1997 w 2100"/>
                <a:gd name="T11" fmla="*/ 276 h 850"/>
                <a:gd name="T12" fmla="*/ 184 w 2100"/>
                <a:gd name="T13" fmla="*/ 827 h 8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00"/>
                <a:gd name="T22" fmla="*/ 0 h 850"/>
                <a:gd name="T23" fmla="*/ 2100 w 2100"/>
                <a:gd name="T24" fmla="*/ 850 h 8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00" h="850">
                  <a:moveTo>
                    <a:pt x="184" y="827"/>
                  </a:moveTo>
                  <a:cubicBezTo>
                    <a:pt x="115" y="850"/>
                    <a:pt x="46" y="816"/>
                    <a:pt x="23" y="747"/>
                  </a:cubicBezTo>
                  <a:cubicBezTo>
                    <a:pt x="0" y="678"/>
                    <a:pt x="46" y="597"/>
                    <a:pt x="115" y="586"/>
                  </a:cubicBezTo>
                  <a:cubicBezTo>
                    <a:pt x="1917" y="23"/>
                    <a:pt x="1917" y="23"/>
                    <a:pt x="1917" y="23"/>
                  </a:cubicBezTo>
                  <a:cubicBezTo>
                    <a:pt x="1985" y="0"/>
                    <a:pt x="2054" y="35"/>
                    <a:pt x="2077" y="104"/>
                  </a:cubicBezTo>
                  <a:cubicBezTo>
                    <a:pt x="2100" y="172"/>
                    <a:pt x="2066" y="253"/>
                    <a:pt x="1997" y="276"/>
                  </a:cubicBezTo>
                  <a:lnTo>
                    <a:pt x="184" y="827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" name="Freeform 23">
              <a:extLst>
                <a:ext uri="{FF2B5EF4-FFF2-40B4-BE49-F238E27FC236}">
                  <a16:creationId xmlns:a16="http://schemas.microsoft.com/office/drawing/2014/main" id="{3415EFEB-03FF-8A23-6637-D8543F4559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62" y="1776"/>
              <a:ext cx="502" cy="338"/>
            </a:xfrm>
            <a:custGeom>
              <a:avLst/>
              <a:gdLst>
                <a:gd name="T0" fmla="*/ 69 w 4183"/>
                <a:gd name="T1" fmla="*/ 46 h 2816"/>
                <a:gd name="T2" fmla="*/ 46 w 4183"/>
                <a:gd name="T3" fmla="*/ 218 h 2816"/>
                <a:gd name="T4" fmla="*/ 1283 w 4183"/>
                <a:gd name="T5" fmla="*/ 1885 h 2816"/>
                <a:gd name="T6" fmla="*/ 1329 w 4183"/>
                <a:gd name="T7" fmla="*/ 1920 h 2816"/>
                <a:gd name="T8" fmla="*/ 1352 w 4183"/>
                <a:gd name="T9" fmla="*/ 1931 h 2816"/>
                <a:gd name="T10" fmla="*/ 4000 w 4183"/>
                <a:gd name="T11" fmla="*/ 2793 h 2816"/>
                <a:gd name="T12" fmla="*/ 4160 w 4183"/>
                <a:gd name="T13" fmla="*/ 2713 h 2816"/>
                <a:gd name="T14" fmla="*/ 4080 w 4183"/>
                <a:gd name="T15" fmla="*/ 2541 h 2816"/>
                <a:gd name="T16" fmla="*/ 1467 w 4183"/>
                <a:gd name="T17" fmla="*/ 1690 h 2816"/>
                <a:gd name="T18" fmla="*/ 252 w 4183"/>
                <a:gd name="T19" fmla="*/ 69 h 2816"/>
                <a:gd name="T20" fmla="*/ 69 w 4183"/>
                <a:gd name="T21" fmla="*/ 46 h 28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183"/>
                <a:gd name="T34" fmla="*/ 0 h 2816"/>
                <a:gd name="T35" fmla="*/ 4183 w 4183"/>
                <a:gd name="T36" fmla="*/ 2816 h 28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183" h="2816">
                  <a:moveTo>
                    <a:pt x="69" y="46"/>
                  </a:moveTo>
                  <a:cubicBezTo>
                    <a:pt x="11" y="80"/>
                    <a:pt x="0" y="161"/>
                    <a:pt x="46" y="218"/>
                  </a:cubicBezTo>
                  <a:cubicBezTo>
                    <a:pt x="1283" y="1885"/>
                    <a:pt x="1283" y="1885"/>
                    <a:pt x="1283" y="1885"/>
                  </a:cubicBezTo>
                  <a:cubicBezTo>
                    <a:pt x="1295" y="1897"/>
                    <a:pt x="1318" y="1908"/>
                    <a:pt x="1329" y="1920"/>
                  </a:cubicBezTo>
                  <a:cubicBezTo>
                    <a:pt x="1341" y="1931"/>
                    <a:pt x="1352" y="1931"/>
                    <a:pt x="1352" y="1931"/>
                  </a:cubicBezTo>
                  <a:cubicBezTo>
                    <a:pt x="4000" y="2793"/>
                    <a:pt x="4000" y="2793"/>
                    <a:pt x="4000" y="2793"/>
                  </a:cubicBezTo>
                  <a:cubicBezTo>
                    <a:pt x="4069" y="2816"/>
                    <a:pt x="4137" y="2782"/>
                    <a:pt x="4160" y="2713"/>
                  </a:cubicBezTo>
                  <a:cubicBezTo>
                    <a:pt x="4183" y="2644"/>
                    <a:pt x="4149" y="2564"/>
                    <a:pt x="4080" y="2541"/>
                  </a:cubicBezTo>
                  <a:cubicBezTo>
                    <a:pt x="1467" y="1690"/>
                    <a:pt x="1467" y="1690"/>
                    <a:pt x="1467" y="1690"/>
                  </a:cubicBezTo>
                  <a:cubicBezTo>
                    <a:pt x="252" y="69"/>
                    <a:pt x="252" y="69"/>
                    <a:pt x="252" y="69"/>
                  </a:cubicBezTo>
                  <a:cubicBezTo>
                    <a:pt x="218" y="11"/>
                    <a:pt x="126" y="0"/>
                    <a:pt x="69" y="46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F591C9CD-CAA5-DF7C-1A81-A4FC666DBAA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155" y="2032"/>
              <a:ext cx="590" cy="136"/>
            </a:xfrm>
            <a:custGeom>
              <a:avLst/>
              <a:gdLst>
                <a:gd name="T0" fmla="*/ 2156 w 4909"/>
                <a:gd name="T1" fmla="*/ 12 h 1133"/>
                <a:gd name="T2" fmla="*/ 2145 w 4909"/>
                <a:gd name="T3" fmla="*/ 12 h 1133"/>
                <a:gd name="T4" fmla="*/ 2145 w 4909"/>
                <a:gd name="T5" fmla="*/ 12 h 1133"/>
                <a:gd name="T6" fmla="*/ 2076 w 4909"/>
                <a:gd name="T7" fmla="*/ 12 h 1133"/>
                <a:gd name="T8" fmla="*/ 104 w 4909"/>
                <a:gd name="T9" fmla="*/ 618 h 1133"/>
                <a:gd name="T10" fmla="*/ 12 w 4909"/>
                <a:gd name="T11" fmla="*/ 779 h 1133"/>
                <a:gd name="T12" fmla="*/ 184 w 4909"/>
                <a:gd name="T13" fmla="*/ 870 h 1133"/>
                <a:gd name="T14" fmla="*/ 2122 w 4909"/>
                <a:gd name="T15" fmla="*/ 275 h 1133"/>
                <a:gd name="T16" fmla="*/ 4725 w 4909"/>
                <a:gd name="T17" fmla="*/ 1111 h 1133"/>
                <a:gd name="T18" fmla="*/ 4897 w 4909"/>
                <a:gd name="T19" fmla="*/ 1030 h 1133"/>
                <a:gd name="T20" fmla="*/ 4806 w 4909"/>
                <a:gd name="T21" fmla="*/ 870 h 1133"/>
                <a:gd name="T22" fmla="*/ 2168 w 4909"/>
                <a:gd name="T23" fmla="*/ 12 h 1133"/>
                <a:gd name="T24" fmla="*/ 2156 w 4909"/>
                <a:gd name="T25" fmla="*/ 12 h 11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909"/>
                <a:gd name="T40" fmla="*/ 0 h 1133"/>
                <a:gd name="T41" fmla="*/ 4909 w 4909"/>
                <a:gd name="T42" fmla="*/ 1133 h 113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909" h="1133">
                  <a:moveTo>
                    <a:pt x="2156" y="12"/>
                  </a:moveTo>
                  <a:cubicBezTo>
                    <a:pt x="2145" y="12"/>
                    <a:pt x="2145" y="12"/>
                    <a:pt x="2145" y="12"/>
                  </a:cubicBezTo>
                  <a:cubicBezTo>
                    <a:pt x="2145" y="12"/>
                    <a:pt x="2145" y="12"/>
                    <a:pt x="2145" y="12"/>
                  </a:cubicBezTo>
                  <a:cubicBezTo>
                    <a:pt x="2122" y="0"/>
                    <a:pt x="2099" y="0"/>
                    <a:pt x="2076" y="12"/>
                  </a:cubicBezTo>
                  <a:cubicBezTo>
                    <a:pt x="104" y="618"/>
                    <a:pt x="104" y="618"/>
                    <a:pt x="104" y="618"/>
                  </a:cubicBezTo>
                  <a:cubicBezTo>
                    <a:pt x="35" y="641"/>
                    <a:pt x="0" y="710"/>
                    <a:pt x="12" y="779"/>
                  </a:cubicBezTo>
                  <a:cubicBezTo>
                    <a:pt x="35" y="847"/>
                    <a:pt x="115" y="893"/>
                    <a:pt x="184" y="870"/>
                  </a:cubicBezTo>
                  <a:cubicBezTo>
                    <a:pt x="2122" y="275"/>
                    <a:pt x="2122" y="275"/>
                    <a:pt x="2122" y="275"/>
                  </a:cubicBezTo>
                  <a:cubicBezTo>
                    <a:pt x="4725" y="1111"/>
                    <a:pt x="4725" y="1111"/>
                    <a:pt x="4725" y="1111"/>
                  </a:cubicBezTo>
                  <a:cubicBezTo>
                    <a:pt x="4794" y="1133"/>
                    <a:pt x="4874" y="1099"/>
                    <a:pt x="4897" y="1030"/>
                  </a:cubicBezTo>
                  <a:cubicBezTo>
                    <a:pt x="4909" y="962"/>
                    <a:pt x="4874" y="893"/>
                    <a:pt x="4806" y="870"/>
                  </a:cubicBezTo>
                  <a:cubicBezTo>
                    <a:pt x="2168" y="12"/>
                    <a:pt x="2168" y="12"/>
                    <a:pt x="2168" y="12"/>
                  </a:cubicBezTo>
                  <a:cubicBezTo>
                    <a:pt x="2168" y="12"/>
                    <a:pt x="2156" y="12"/>
                    <a:pt x="2156" y="12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7" name="Freeform 26">
              <a:extLst>
                <a:ext uri="{FF2B5EF4-FFF2-40B4-BE49-F238E27FC236}">
                  <a16:creationId xmlns:a16="http://schemas.microsoft.com/office/drawing/2014/main" id="{70ED1DA5-D68D-7FEF-3CD9-E61558BF96A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26" y="2089"/>
              <a:ext cx="252" cy="102"/>
            </a:xfrm>
            <a:custGeom>
              <a:avLst/>
              <a:gdLst>
                <a:gd name="T0" fmla="*/ 1917 w 2100"/>
                <a:gd name="T1" fmla="*/ 827 h 850"/>
                <a:gd name="T2" fmla="*/ 2078 w 2100"/>
                <a:gd name="T3" fmla="*/ 747 h 850"/>
                <a:gd name="T4" fmla="*/ 1997 w 2100"/>
                <a:gd name="T5" fmla="*/ 574 h 850"/>
                <a:gd name="T6" fmla="*/ 184 w 2100"/>
                <a:gd name="T7" fmla="*/ 12 h 850"/>
                <a:gd name="T8" fmla="*/ 23 w 2100"/>
                <a:gd name="T9" fmla="*/ 104 h 850"/>
                <a:gd name="T10" fmla="*/ 104 w 2100"/>
                <a:gd name="T11" fmla="*/ 264 h 850"/>
                <a:gd name="T12" fmla="*/ 1917 w 2100"/>
                <a:gd name="T13" fmla="*/ 827 h 8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00"/>
                <a:gd name="T22" fmla="*/ 0 h 850"/>
                <a:gd name="T23" fmla="*/ 2100 w 2100"/>
                <a:gd name="T24" fmla="*/ 850 h 8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00" h="850">
                  <a:moveTo>
                    <a:pt x="1917" y="827"/>
                  </a:moveTo>
                  <a:cubicBezTo>
                    <a:pt x="1986" y="850"/>
                    <a:pt x="2055" y="816"/>
                    <a:pt x="2078" y="747"/>
                  </a:cubicBezTo>
                  <a:cubicBezTo>
                    <a:pt x="2100" y="678"/>
                    <a:pt x="2066" y="597"/>
                    <a:pt x="1997" y="574"/>
                  </a:cubicBezTo>
                  <a:cubicBezTo>
                    <a:pt x="184" y="12"/>
                    <a:pt x="184" y="12"/>
                    <a:pt x="184" y="12"/>
                  </a:cubicBezTo>
                  <a:cubicBezTo>
                    <a:pt x="115" y="0"/>
                    <a:pt x="46" y="35"/>
                    <a:pt x="23" y="104"/>
                  </a:cubicBezTo>
                  <a:cubicBezTo>
                    <a:pt x="0" y="172"/>
                    <a:pt x="35" y="241"/>
                    <a:pt x="104" y="264"/>
                  </a:cubicBezTo>
                  <a:lnTo>
                    <a:pt x="1917" y="827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54954BA7-1E35-1202-4264-EC4AC9AF41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73" y="1744"/>
              <a:ext cx="170" cy="218"/>
            </a:xfrm>
            <a:custGeom>
              <a:avLst/>
              <a:gdLst>
                <a:gd name="T0" fmla="*/ 1165 w 1416"/>
                <a:gd name="T1" fmla="*/ 69 h 1817"/>
                <a:gd name="T2" fmla="*/ 1348 w 1416"/>
                <a:gd name="T3" fmla="*/ 46 h 1817"/>
                <a:gd name="T4" fmla="*/ 1371 w 1416"/>
                <a:gd name="T5" fmla="*/ 230 h 1817"/>
                <a:gd name="T6" fmla="*/ 251 w 1416"/>
                <a:gd name="T7" fmla="*/ 1736 h 1817"/>
                <a:gd name="T8" fmla="*/ 68 w 1416"/>
                <a:gd name="T9" fmla="*/ 1771 h 1817"/>
                <a:gd name="T10" fmla="*/ 46 w 1416"/>
                <a:gd name="T11" fmla="*/ 1587 h 1817"/>
                <a:gd name="T12" fmla="*/ 1165 w 1416"/>
                <a:gd name="T13" fmla="*/ 69 h 18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16"/>
                <a:gd name="T22" fmla="*/ 0 h 1817"/>
                <a:gd name="T23" fmla="*/ 1416 w 1416"/>
                <a:gd name="T24" fmla="*/ 1817 h 18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16" h="1817">
                  <a:moveTo>
                    <a:pt x="1165" y="69"/>
                  </a:moveTo>
                  <a:cubicBezTo>
                    <a:pt x="1211" y="12"/>
                    <a:pt x="1291" y="0"/>
                    <a:pt x="1348" y="46"/>
                  </a:cubicBezTo>
                  <a:cubicBezTo>
                    <a:pt x="1405" y="81"/>
                    <a:pt x="1416" y="173"/>
                    <a:pt x="1371" y="230"/>
                  </a:cubicBezTo>
                  <a:cubicBezTo>
                    <a:pt x="251" y="1736"/>
                    <a:pt x="251" y="1736"/>
                    <a:pt x="251" y="1736"/>
                  </a:cubicBezTo>
                  <a:cubicBezTo>
                    <a:pt x="205" y="1805"/>
                    <a:pt x="125" y="1817"/>
                    <a:pt x="68" y="1771"/>
                  </a:cubicBezTo>
                  <a:cubicBezTo>
                    <a:pt x="11" y="1725"/>
                    <a:pt x="0" y="1644"/>
                    <a:pt x="46" y="1587"/>
                  </a:cubicBezTo>
                  <a:lnTo>
                    <a:pt x="1165" y="69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DB979945-EAE1-1FA6-7299-AF051E30AE1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06" y="2032"/>
              <a:ext cx="590" cy="136"/>
            </a:xfrm>
            <a:custGeom>
              <a:avLst/>
              <a:gdLst>
                <a:gd name="T0" fmla="*/ 4894 w 4916"/>
                <a:gd name="T1" fmla="*/ 779 h 1133"/>
                <a:gd name="T2" fmla="*/ 4802 w 4916"/>
                <a:gd name="T3" fmla="*/ 618 h 1133"/>
                <a:gd name="T4" fmla="*/ 2831 w 4916"/>
                <a:gd name="T5" fmla="*/ 12 h 1133"/>
                <a:gd name="T6" fmla="*/ 2773 w 4916"/>
                <a:gd name="T7" fmla="*/ 0 h 1133"/>
                <a:gd name="T8" fmla="*/ 2739 w 4916"/>
                <a:gd name="T9" fmla="*/ 12 h 1133"/>
                <a:gd name="T10" fmla="*/ 103 w 4916"/>
                <a:gd name="T11" fmla="*/ 870 h 1133"/>
                <a:gd name="T12" fmla="*/ 23 w 4916"/>
                <a:gd name="T13" fmla="*/ 1030 h 1133"/>
                <a:gd name="T14" fmla="*/ 183 w 4916"/>
                <a:gd name="T15" fmla="*/ 1111 h 1133"/>
                <a:gd name="T16" fmla="*/ 2796 w 4916"/>
                <a:gd name="T17" fmla="*/ 263 h 1133"/>
                <a:gd name="T18" fmla="*/ 4722 w 4916"/>
                <a:gd name="T19" fmla="*/ 870 h 1133"/>
                <a:gd name="T20" fmla="*/ 4894 w 4916"/>
                <a:gd name="T21" fmla="*/ 779 h 11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916"/>
                <a:gd name="T34" fmla="*/ 0 h 1133"/>
                <a:gd name="T35" fmla="*/ 4916 w 4916"/>
                <a:gd name="T36" fmla="*/ 1133 h 113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916" h="1133">
                  <a:moveTo>
                    <a:pt x="4894" y="779"/>
                  </a:moveTo>
                  <a:cubicBezTo>
                    <a:pt x="4916" y="710"/>
                    <a:pt x="4871" y="641"/>
                    <a:pt x="4802" y="618"/>
                  </a:cubicBezTo>
                  <a:cubicBezTo>
                    <a:pt x="2831" y="12"/>
                    <a:pt x="2831" y="12"/>
                    <a:pt x="2831" y="12"/>
                  </a:cubicBezTo>
                  <a:cubicBezTo>
                    <a:pt x="2808" y="0"/>
                    <a:pt x="2785" y="0"/>
                    <a:pt x="2773" y="0"/>
                  </a:cubicBezTo>
                  <a:cubicBezTo>
                    <a:pt x="2762" y="0"/>
                    <a:pt x="2750" y="0"/>
                    <a:pt x="2739" y="12"/>
                  </a:cubicBezTo>
                  <a:cubicBezTo>
                    <a:pt x="103" y="870"/>
                    <a:pt x="103" y="870"/>
                    <a:pt x="103" y="870"/>
                  </a:cubicBezTo>
                  <a:cubicBezTo>
                    <a:pt x="34" y="893"/>
                    <a:pt x="0" y="962"/>
                    <a:pt x="23" y="1030"/>
                  </a:cubicBezTo>
                  <a:cubicBezTo>
                    <a:pt x="46" y="1099"/>
                    <a:pt x="114" y="1133"/>
                    <a:pt x="183" y="1111"/>
                  </a:cubicBezTo>
                  <a:cubicBezTo>
                    <a:pt x="2796" y="263"/>
                    <a:pt x="2796" y="263"/>
                    <a:pt x="2796" y="263"/>
                  </a:cubicBezTo>
                  <a:cubicBezTo>
                    <a:pt x="4722" y="870"/>
                    <a:pt x="4722" y="870"/>
                    <a:pt x="4722" y="870"/>
                  </a:cubicBezTo>
                  <a:cubicBezTo>
                    <a:pt x="4790" y="893"/>
                    <a:pt x="4871" y="847"/>
                    <a:pt x="4894" y="779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02D08AA0-3F51-98DB-7C31-EF97DA937B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85" y="1774"/>
              <a:ext cx="501" cy="338"/>
            </a:xfrm>
            <a:custGeom>
              <a:avLst/>
              <a:gdLst>
                <a:gd name="T0" fmla="*/ 2833 w 4175"/>
                <a:gd name="T1" fmla="*/ 1931 h 2816"/>
                <a:gd name="T2" fmla="*/ 2844 w 4175"/>
                <a:gd name="T3" fmla="*/ 1931 h 2816"/>
                <a:gd name="T4" fmla="*/ 2844 w 4175"/>
                <a:gd name="T5" fmla="*/ 1931 h 2816"/>
                <a:gd name="T6" fmla="*/ 2902 w 4175"/>
                <a:gd name="T7" fmla="*/ 1885 h 2816"/>
                <a:gd name="T8" fmla="*/ 4140 w 4175"/>
                <a:gd name="T9" fmla="*/ 230 h 2816"/>
                <a:gd name="T10" fmla="*/ 4106 w 4175"/>
                <a:gd name="T11" fmla="*/ 46 h 2816"/>
                <a:gd name="T12" fmla="*/ 3922 w 4175"/>
                <a:gd name="T13" fmla="*/ 69 h 2816"/>
                <a:gd name="T14" fmla="*/ 2718 w 4175"/>
                <a:gd name="T15" fmla="*/ 1701 h 2816"/>
                <a:gd name="T16" fmla="*/ 103 w 4175"/>
                <a:gd name="T17" fmla="*/ 2552 h 2816"/>
                <a:gd name="T18" fmla="*/ 23 w 4175"/>
                <a:gd name="T19" fmla="*/ 2713 h 2816"/>
                <a:gd name="T20" fmla="*/ 183 w 4175"/>
                <a:gd name="T21" fmla="*/ 2793 h 2816"/>
                <a:gd name="T22" fmla="*/ 2821 w 4175"/>
                <a:gd name="T23" fmla="*/ 1943 h 2816"/>
                <a:gd name="T24" fmla="*/ 2833 w 4175"/>
                <a:gd name="T25" fmla="*/ 1931 h 28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75"/>
                <a:gd name="T40" fmla="*/ 0 h 2816"/>
                <a:gd name="T41" fmla="*/ 4175 w 4175"/>
                <a:gd name="T42" fmla="*/ 2816 h 28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75" h="2816">
                  <a:moveTo>
                    <a:pt x="2833" y="1931"/>
                  </a:moveTo>
                  <a:cubicBezTo>
                    <a:pt x="2844" y="1931"/>
                    <a:pt x="2844" y="1931"/>
                    <a:pt x="2844" y="1931"/>
                  </a:cubicBezTo>
                  <a:cubicBezTo>
                    <a:pt x="2844" y="1931"/>
                    <a:pt x="2844" y="1931"/>
                    <a:pt x="2844" y="1931"/>
                  </a:cubicBezTo>
                  <a:cubicBezTo>
                    <a:pt x="2867" y="1920"/>
                    <a:pt x="2890" y="1908"/>
                    <a:pt x="2902" y="1885"/>
                  </a:cubicBezTo>
                  <a:cubicBezTo>
                    <a:pt x="4140" y="230"/>
                    <a:pt x="4140" y="230"/>
                    <a:pt x="4140" y="230"/>
                  </a:cubicBezTo>
                  <a:cubicBezTo>
                    <a:pt x="4175" y="172"/>
                    <a:pt x="4163" y="92"/>
                    <a:pt x="4106" y="46"/>
                  </a:cubicBezTo>
                  <a:cubicBezTo>
                    <a:pt x="4049" y="0"/>
                    <a:pt x="3968" y="11"/>
                    <a:pt x="3922" y="69"/>
                  </a:cubicBezTo>
                  <a:cubicBezTo>
                    <a:pt x="2718" y="1701"/>
                    <a:pt x="2718" y="1701"/>
                    <a:pt x="2718" y="1701"/>
                  </a:cubicBezTo>
                  <a:cubicBezTo>
                    <a:pt x="103" y="2552"/>
                    <a:pt x="103" y="2552"/>
                    <a:pt x="103" y="2552"/>
                  </a:cubicBezTo>
                  <a:cubicBezTo>
                    <a:pt x="34" y="2575"/>
                    <a:pt x="0" y="2644"/>
                    <a:pt x="23" y="2713"/>
                  </a:cubicBezTo>
                  <a:cubicBezTo>
                    <a:pt x="34" y="2782"/>
                    <a:pt x="115" y="2816"/>
                    <a:pt x="183" y="2793"/>
                  </a:cubicBezTo>
                  <a:cubicBezTo>
                    <a:pt x="2821" y="1943"/>
                    <a:pt x="2821" y="1943"/>
                    <a:pt x="2821" y="1943"/>
                  </a:cubicBezTo>
                  <a:cubicBezTo>
                    <a:pt x="2833" y="1931"/>
                    <a:pt x="2833" y="1931"/>
                    <a:pt x="2833" y="1931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" name="Freeform 32">
              <a:extLst>
                <a:ext uri="{FF2B5EF4-FFF2-40B4-BE49-F238E27FC236}">
                  <a16:creationId xmlns:a16="http://schemas.microsoft.com/office/drawing/2014/main" id="{1C345018-7AD6-E25F-D6A2-B1DFB35EDF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01" y="2476"/>
              <a:ext cx="249" cy="108"/>
            </a:xfrm>
            <a:custGeom>
              <a:avLst/>
              <a:gdLst>
                <a:gd name="T0" fmla="*/ 103 w 2075"/>
                <a:gd name="T1" fmla="*/ 627 h 900"/>
                <a:gd name="T2" fmla="*/ 23 w 2075"/>
                <a:gd name="T3" fmla="*/ 798 h 900"/>
                <a:gd name="T4" fmla="*/ 183 w 2075"/>
                <a:gd name="T5" fmla="*/ 877 h 900"/>
                <a:gd name="T6" fmla="*/ 1972 w 2075"/>
                <a:gd name="T7" fmla="*/ 274 h 900"/>
                <a:gd name="T8" fmla="*/ 2052 w 2075"/>
                <a:gd name="T9" fmla="*/ 114 h 900"/>
                <a:gd name="T10" fmla="*/ 1891 w 2075"/>
                <a:gd name="T11" fmla="*/ 23 h 900"/>
                <a:gd name="T12" fmla="*/ 103 w 2075"/>
                <a:gd name="T13" fmla="*/ 627 h 9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75"/>
                <a:gd name="T22" fmla="*/ 0 h 900"/>
                <a:gd name="T23" fmla="*/ 2075 w 2075"/>
                <a:gd name="T24" fmla="*/ 900 h 9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75" h="900">
                  <a:moveTo>
                    <a:pt x="103" y="627"/>
                  </a:moveTo>
                  <a:cubicBezTo>
                    <a:pt x="34" y="650"/>
                    <a:pt x="0" y="729"/>
                    <a:pt x="23" y="798"/>
                  </a:cubicBezTo>
                  <a:cubicBezTo>
                    <a:pt x="46" y="866"/>
                    <a:pt x="114" y="900"/>
                    <a:pt x="183" y="877"/>
                  </a:cubicBezTo>
                  <a:cubicBezTo>
                    <a:pt x="1972" y="274"/>
                    <a:pt x="1972" y="274"/>
                    <a:pt x="1972" y="274"/>
                  </a:cubicBezTo>
                  <a:cubicBezTo>
                    <a:pt x="2040" y="251"/>
                    <a:pt x="2075" y="171"/>
                    <a:pt x="2052" y="114"/>
                  </a:cubicBezTo>
                  <a:cubicBezTo>
                    <a:pt x="2029" y="46"/>
                    <a:pt x="1960" y="0"/>
                    <a:pt x="1891" y="23"/>
                  </a:cubicBezTo>
                  <a:lnTo>
                    <a:pt x="103" y="627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2" name="Freeform 34">
              <a:extLst>
                <a:ext uri="{FF2B5EF4-FFF2-40B4-BE49-F238E27FC236}">
                  <a16:creationId xmlns:a16="http://schemas.microsoft.com/office/drawing/2014/main" id="{B6B1F618-27FC-16E5-A44B-85A24FA91DA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53" y="2577"/>
              <a:ext cx="34" cy="258"/>
            </a:xfrm>
            <a:custGeom>
              <a:avLst/>
              <a:gdLst>
                <a:gd name="T0" fmla="*/ 261 w 283"/>
                <a:gd name="T1" fmla="*/ 2023 h 2150"/>
                <a:gd name="T2" fmla="*/ 125 w 283"/>
                <a:gd name="T3" fmla="*/ 2150 h 2150"/>
                <a:gd name="T4" fmla="*/ 0 w 283"/>
                <a:gd name="T5" fmla="*/ 2023 h 2150"/>
                <a:gd name="T6" fmla="*/ 23 w 283"/>
                <a:gd name="T7" fmla="*/ 126 h 2150"/>
                <a:gd name="T8" fmla="*/ 159 w 283"/>
                <a:gd name="T9" fmla="*/ 0 h 2150"/>
                <a:gd name="T10" fmla="*/ 283 w 283"/>
                <a:gd name="T11" fmla="*/ 138 h 2150"/>
                <a:gd name="T12" fmla="*/ 261 w 283"/>
                <a:gd name="T13" fmla="*/ 2023 h 21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3"/>
                <a:gd name="T22" fmla="*/ 0 h 2150"/>
                <a:gd name="T23" fmla="*/ 283 w 283"/>
                <a:gd name="T24" fmla="*/ 2150 h 21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3" h="2150">
                  <a:moveTo>
                    <a:pt x="261" y="2023"/>
                  </a:moveTo>
                  <a:cubicBezTo>
                    <a:pt x="261" y="2092"/>
                    <a:pt x="193" y="2150"/>
                    <a:pt x="125" y="2150"/>
                  </a:cubicBezTo>
                  <a:cubicBezTo>
                    <a:pt x="57" y="2150"/>
                    <a:pt x="0" y="2092"/>
                    <a:pt x="0" y="2023"/>
                  </a:cubicBezTo>
                  <a:cubicBezTo>
                    <a:pt x="23" y="126"/>
                    <a:pt x="23" y="126"/>
                    <a:pt x="23" y="126"/>
                  </a:cubicBezTo>
                  <a:cubicBezTo>
                    <a:pt x="23" y="57"/>
                    <a:pt x="79" y="0"/>
                    <a:pt x="159" y="0"/>
                  </a:cubicBezTo>
                  <a:cubicBezTo>
                    <a:pt x="227" y="0"/>
                    <a:pt x="283" y="57"/>
                    <a:pt x="283" y="138"/>
                  </a:cubicBezTo>
                  <a:lnTo>
                    <a:pt x="261" y="2023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3" name="Freeform 35">
              <a:extLst>
                <a:ext uri="{FF2B5EF4-FFF2-40B4-BE49-F238E27FC236}">
                  <a16:creationId xmlns:a16="http://schemas.microsoft.com/office/drawing/2014/main" id="{A008ABE1-C8EB-36A9-B220-C7DBA0AD73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18" y="2248"/>
              <a:ext cx="466" cy="386"/>
            </a:xfrm>
            <a:custGeom>
              <a:avLst/>
              <a:gdLst>
                <a:gd name="T0" fmla="*/ 11 w 3883"/>
                <a:gd name="T1" fmla="*/ 3113 h 3217"/>
                <a:gd name="T2" fmla="*/ 183 w 3883"/>
                <a:gd name="T3" fmla="*/ 3194 h 3217"/>
                <a:gd name="T4" fmla="*/ 2130 w 3883"/>
                <a:gd name="T5" fmla="*/ 2528 h 3217"/>
                <a:gd name="T6" fmla="*/ 2188 w 3883"/>
                <a:gd name="T7" fmla="*/ 2493 h 3217"/>
                <a:gd name="T8" fmla="*/ 2211 w 3883"/>
                <a:gd name="T9" fmla="*/ 2470 h 3217"/>
                <a:gd name="T10" fmla="*/ 3837 w 3883"/>
                <a:gd name="T11" fmla="*/ 218 h 3217"/>
                <a:gd name="T12" fmla="*/ 3814 w 3883"/>
                <a:gd name="T13" fmla="*/ 35 h 3217"/>
                <a:gd name="T14" fmla="*/ 3631 w 3883"/>
                <a:gd name="T15" fmla="*/ 69 h 3217"/>
                <a:gd name="T16" fmla="*/ 2016 w 3883"/>
                <a:gd name="T17" fmla="*/ 2298 h 3217"/>
                <a:gd name="T18" fmla="*/ 103 w 3883"/>
                <a:gd name="T19" fmla="*/ 2941 h 3217"/>
                <a:gd name="T20" fmla="*/ 11 w 3883"/>
                <a:gd name="T21" fmla="*/ 3113 h 32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83"/>
                <a:gd name="T34" fmla="*/ 0 h 3217"/>
                <a:gd name="T35" fmla="*/ 3883 w 3883"/>
                <a:gd name="T36" fmla="*/ 3217 h 32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83" h="3217">
                  <a:moveTo>
                    <a:pt x="11" y="3113"/>
                  </a:moveTo>
                  <a:cubicBezTo>
                    <a:pt x="46" y="3182"/>
                    <a:pt x="114" y="3217"/>
                    <a:pt x="183" y="3194"/>
                  </a:cubicBezTo>
                  <a:cubicBezTo>
                    <a:pt x="2130" y="2528"/>
                    <a:pt x="2130" y="2528"/>
                    <a:pt x="2130" y="2528"/>
                  </a:cubicBezTo>
                  <a:cubicBezTo>
                    <a:pt x="2153" y="2516"/>
                    <a:pt x="2176" y="2505"/>
                    <a:pt x="2188" y="2493"/>
                  </a:cubicBezTo>
                  <a:cubicBezTo>
                    <a:pt x="2199" y="2482"/>
                    <a:pt x="2199" y="2482"/>
                    <a:pt x="2211" y="2470"/>
                  </a:cubicBezTo>
                  <a:cubicBezTo>
                    <a:pt x="3837" y="218"/>
                    <a:pt x="3837" y="218"/>
                    <a:pt x="3837" y="218"/>
                  </a:cubicBezTo>
                  <a:cubicBezTo>
                    <a:pt x="3883" y="161"/>
                    <a:pt x="3872" y="81"/>
                    <a:pt x="3814" y="35"/>
                  </a:cubicBezTo>
                  <a:cubicBezTo>
                    <a:pt x="3746" y="0"/>
                    <a:pt x="3665" y="12"/>
                    <a:pt x="3631" y="69"/>
                  </a:cubicBezTo>
                  <a:cubicBezTo>
                    <a:pt x="2016" y="2298"/>
                    <a:pt x="2016" y="2298"/>
                    <a:pt x="2016" y="2298"/>
                  </a:cubicBezTo>
                  <a:cubicBezTo>
                    <a:pt x="103" y="2941"/>
                    <a:pt x="103" y="2941"/>
                    <a:pt x="103" y="2941"/>
                  </a:cubicBezTo>
                  <a:cubicBezTo>
                    <a:pt x="34" y="2964"/>
                    <a:pt x="0" y="3044"/>
                    <a:pt x="11" y="3113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4" name="Freeform 36">
              <a:extLst>
                <a:ext uri="{FF2B5EF4-FFF2-40B4-BE49-F238E27FC236}">
                  <a16:creationId xmlns:a16="http://schemas.microsoft.com/office/drawing/2014/main" id="{37073860-0423-72EB-4BDC-425C089A6E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592" y="2284"/>
              <a:ext cx="234" cy="554"/>
            </a:xfrm>
            <a:custGeom>
              <a:avLst/>
              <a:gdLst>
                <a:gd name="T0" fmla="*/ 57 w 1950"/>
                <a:gd name="T1" fmla="*/ 2343 h 4617"/>
                <a:gd name="T2" fmla="*/ 46 w 1950"/>
                <a:gd name="T3" fmla="*/ 2343 h 4617"/>
                <a:gd name="T4" fmla="*/ 46 w 1950"/>
                <a:gd name="T5" fmla="*/ 2343 h 4617"/>
                <a:gd name="T6" fmla="*/ 34 w 1950"/>
                <a:gd name="T7" fmla="*/ 2412 h 4617"/>
                <a:gd name="T8" fmla="*/ 0 w 1950"/>
                <a:gd name="T9" fmla="*/ 4479 h 4617"/>
                <a:gd name="T10" fmla="*/ 137 w 1950"/>
                <a:gd name="T11" fmla="*/ 4617 h 4617"/>
                <a:gd name="T12" fmla="*/ 264 w 1950"/>
                <a:gd name="T13" fmla="*/ 4479 h 4617"/>
                <a:gd name="T14" fmla="*/ 287 w 1950"/>
                <a:gd name="T15" fmla="*/ 2458 h 4617"/>
                <a:gd name="T16" fmla="*/ 1904 w 1950"/>
                <a:gd name="T17" fmla="*/ 230 h 4617"/>
                <a:gd name="T18" fmla="*/ 1881 w 1950"/>
                <a:gd name="T19" fmla="*/ 46 h 4617"/>
                <a:gd name="T20" fmla="*/ 1697 w 1950"/>
                <a:gd name="T21" fmla="*/ 81 h 4617"/>
                <a:gd name="T22" fmla="*/ 57 w 1950"/>
                <a:gd name="T23" fmla="*/ 2320 h 4617"/>
                <a:gd name="T24" fmla="*/ 57 w 1950"/>
                <a:gd name="T25" fmla="*/ 2343 h 46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50"/>
                <a:gd name="T40" fmla="*/ 0 h 4617"/>
                <a:gd name="T41" fmla="*/ 1950 w 1950"/>
                <a:gd name="T42" fmla="*/ 4617 h 461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50" h="4617">
                  <a:moveTo>
                    <a:pt x="57" y="2343"/>
                  </a:moveTo>
                  <a:cubicBezTo>
                    <a:pt x="57" y="2343"/>
                    <a:pt x="57" y="2343"/>
                    <a:pt x="46" y="2343"/>
                  </a:cubicBezTo>
                  <a:cubicBezTo>
                    <a:pt x="46" y="2343"/>
                    <a:pt x="46" y="2343"/>
                    <a:pt x="46" y="2343"/>
                  </a:cubicBezTo>
                  <a:cubicBezTo>
                    <a:pt x="34" y="2366"/>
                    <a:pt x="34" y="2389"/>
                    <a:pt x="34" y="2412"/>
                  </a:cubicBezTo>
                  <a:cubicBezTo>
                    <a:pt x="0" y="4479"/>
                    <a:pt x="0" y="4479"/>
                    <a:pt x="0" y="4479"/>
                  </a:cubicBezTo>
                  <a:cubicBezTo>
                    <a:pt x="0" y="4548"/>
                    <a:pt x="57" y="4617"/>
                    <a:pt x="137" y="4617"/>
                  </a:cubicBezTo>
                  <a:cubicBezTo>
                    <a:pt x="206" y="4617"/>
                    <a:pt x="264" y="4559"/>
                    <a:pt x="264" y="4479"/>
                  </a:cubicBezTo>
                  <a:cubicBezTo>
                    <a:pt x="287" y="2458"/>
                    <a:pt x="287" y="2458"/>
                    <a:pt x="287" y="2458"/>
                  </a:cubicBezTo>
                  <a:cubicBezTo>
                    <a:pt x="1904" y="230"/>
                    <a:pt x="1904" y="230"/>
                    <a:pt x="1904" y="230"/>
                  </a:cubicBezTo>
                  <a:cubicBezTo>
                    <a:pt x="1950" y="172"/>
                    <a:pt x="1938" y="92"/>
                    <a:pt x="1881" y="46"/>
                  </a:cubicBezTo>
                  <a:cubicBezTo>
                    <a:pt x="1824" y="0"/>
                    <a:pt x="1732" y="12"/>
                    <a:pt x="1697" y="81"/>
                  </a:cubicBezTo>
                  <a:cubicBezTo>
                    <a:pt x="57" y="2320"/>
                    <a:pt x="57" y="2320"/>
                    <a:pt x="57" y="2320"/>
                  </a:cubicBezTo>
                  <a:cubicBezTo>
                    <a:pt x="57" y="2331"/>
                    <a:pt x="57" y="2331"/>
                    <a:pt x="57" y="2343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5" name="Freeform 38">
              <a:extLst>
                <a:ext uri="{FF2B5EF4-FFF2-40B4-BE49-F238E27FC236}">
                  <a16:creationId xmlns:a16="http://schemas.microsoft.com/office/drawing/2014/main" id="{6DF9E68C-1A86-B80A-5CFD-F85A47FE96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074" y="2581"/>
              <a:ext cx="35" cy="260"/>
            </a:xfrm>
            <a:custGeom>
              <a:avLst/>
              <a:gdLst>
                <a:gd name="T0" fmla="*/ 24 w 292"/>
                <a:gd name="T1" fmla="*/ 2021 h 2159"/>
                <a:gd name="T2" fmla="*/ 164 w 292"/>
                <a:gd name="T3" fmla="*/ 2159 h 2159"/>
                <a:gd name="T4" fmla="*/ 292 w 292"/>
                <a:gd name="T5" fmla="*/ 2021 h 2159"/>
                <a:gd name="T6" fmla="*/ 269 w 292"/>
                <a:gd name="T7" fmla="*/ 138 h 2159"/>
                <a:gd name="T8" fmla="*/ 129 w 292"/>
                <a:gd name="T9" fmla="*/ 0 h 2159"/>
                <a:gd name="T10" fmla="*/ 0 w 292"/>
                <a:gd name="T11" fmla="*/ 138 h 2159"/>
                <a:gd name="T12" fmla="*/ 24 w 292"/>
                <a:gd name="T13" fmla="*/ 2021 h 2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2"/>
                <a:gd name="T22" fmla="*/ 0 h 2159"/>
                <a:gd name="T23" fmla="*/ 292 w 292"/>
                <a:gd name="T24" fmla="*/ 2159 h 2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2" h="2159">
                  <a:moveTo>
                    <a:pt x="24" y="2021"/>
                  </a:moveTo>
                  <a:cubicBezTo>
                    <a:pt x="24" y="2101"/>
                    <a:pt x="82" y="2159"/>
                    <a:pt x="164" y="2159"/>
                  </a:cubicBezTo>
                  <a:cubicBezTo>
                    <a:pt x="234" y="2159"/>
                    <a:pt x="292" y="2090"/>
                    <a:pt x="292" y="2021"/>
                  </a:cubicBezTo>
                  <a:cubicBezTo>
                    <a:pt x="269" y="138"/>
                    <a:pt x="269" y="138"/>
                    <a:pt x="269" y="138"/>
                  </a:cubicBezTo>
                  <a:cubicBezTo>
                    <a:pt x="269" y="58"/>
                    <a:pt x="210" y="0"/>
                    <a:pt x="129" y="0"/>
                  </a:cubicBezTo>
                  <a:cubicBezTo>
                    <a:pt x="59" y="0"/>
                    <a:pt x="0" y="69"/>
                    <a:pt x="0" y="138"/>
                  </a:cubicBezTo>
                  <a:lnTo>
                    <a:pt x="24" y="2021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04410BE7-0D07-2696-2F29-4968590A14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209" y="2478"/>
              <a:ext cx="251" cy="109"/>
            </a:xfrm>
            <a:custGeom>
              <a:avLst/>
              <a:gdLst>
                <a:gd name="T0" fmla="*/ 1989 w 2092"/>
                <a:gd name="T1" fmla="*/ 632 h 908"/>
                <a:gd name="T2" fmla="*/ 2069 w 2092"/>
                <a:gd name="T3" fmla="*/ 805 h 908"/>
                <a:gd name="T4" fmla="*/ 1897 w 2092"/>
                <a:gd name="T5" fmla="*/ 885 h 908"/>
                <a:gd name="T6" fmla="*/ 115 w 2092"/>
                <a:gd name="T7" fmla="*/ 276 h 908"/>
                <a:gd name="T8" fmla="*/ 23 w 2092"/>
                <a:gd name="T9" fmla="*/ 103 h 908"/>
                <a:gd name="T10" fmla="*/ 196 w 2092"/>
                <a:gd name="T11" fmla="*/ 23 h 908"/>
                <a:gd name="T12" fmla="*/ 1989 w 2092"/>
                <a:gd name="T13" fmla="*/ 632 h 9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92"/>
                <a:gd name="T22" fmla="*/ 0 h 908"/>
                <a:gd name="T23" fmla="*/ 2092 w 2092"/>
                <a:gd name="T24" fmla="*/ 908 h 9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92" h="908">
                  <a:moveTo>
                    <a:pt x="1989" y="632"/>
                  </a:moveTo>
                  <a:cubicBezTo>
                    <a:pt x="2058" y="655"/>
                    <a:pt x="2092" y="736"/>
                    <a:pt x="2069" y="805"/>
                  </a:cubicBezTo>
                  <a:cubicBezTo>
                    <a:pt x="2046" y="874"/>
                    <a:pt x="1966" y="908"/>
                    <a:pt x="1897" y="885"/>
                  </a:cubicBezTo>
                  <a:cubicBezTo>
                    <a:pt x="115" y="276"/>
                    <a:pt x="115" y="276"/>
                    <a:pt x="115" y="276"/>
                  </a:cubicBezTo>
                  <a:cubicBezTo>
                    <a:pt x="46" y="253"/>
                    <a:pt x="0" y="172"/>
                    <a:pt x="23" y="103"/>
                  </a:cubicBezTo>
                  <a:cubicBezTo>
                    <a:pt x="46" y="46"/>
                    <a:pt x="127" y="0"/>
                    <a:pt x="196" y="23"/>
                  </a:cubicBezTo>
                  <a:lnTo>
                    <a:pt x="1989" y="632"/>
                  </a:lnTo>
                  <a:close/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7576708E-3F43-B261-75F2-BC5605DA4B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30" y="2290"/>
              <a:ext cx="234" cy="551"/>
            </a:xfrm>
            <a:custGeom>
              <a:avLst/>
              <a:gdLst>
                <a:gd name="T0" fmla="*/ 1813 w 1950"/>
                <a:gd name="T1" fmla="*/ 4600 h 4600"/>
                <a:gd name="T2" fmla="*/ 1950 w 1950"/>
                <a:gd name="T3" fmla="*/ 4462 h 4600"/>
                <a:gd name="T4" fmla="*/ 1916 w 1950"/>
                <a:gd name="T5" fmla="*/ 2398 h 4600"/>
                <a:gd name="T6" fmla="*/ 1905 w 1950"/>
                <a:gd name="T7" fmla="*/ 2340 h 4600"/>
                <a:gd name="T8" fmla="*/ 1882 w 1950"/>
                <a:gd name="T9" fmla="*/ 2317 h 4600"/>
                <a:gd name="T10" fmla="*/ 253 w 1950"/>
                <a:gd name="T11" fmla="*/ 69 h 4600"/>
                <a:gd name="T12" fmla="*/ 69 w 1950"/>
                <a:gd name="T13" fmla="*/ 35 h 4600"/>
                <a:gd name="T14" fmla="*/ 46 w 1950"/>
                <a:gd name="T15" fmla="*/ 218 h 4600"/>
                <a:gd name="T16" fmla="*/ 1652 w 1950"/>
                <a:gd name="T17" fmla="*/ 2444 h 4600"/>
                <a:gd name="T18" fmla="*/ 1687 w 1950"/>
                <a:gd name="T19" fmla="*/ 4474 h 4600"/>
                <a:gd name="T20" fmla="*/ 1813 w 1950"/>
                <a:gd name="T21" fmla="*/ 4600 h 46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50"/>
                <a:gd name="T34" fmla="*/ 0 h 4600"/>
                <a:gd name="T35" fmla="*/ 1950 w 1950"/>
                <a:gd name="T36" fmla="*/ 4600 h 46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50" h="4600">
                  <a:moveTo>
                    <a:pt x="1813" y="4600"/>
                  </a:moveTo>
                  <a:cubicBezTo>
                    <a:pt x="1893" y="4600"/>
                    <a:pt x="1950" y="4543"/>
                    <a:pt x="1950" y="4462"/>
                  </a:cubicBezTo>
                  <a:cubicBezTo>
                    <a:pt x="1916" y="2398"/>
                    <a:pt x="1916" y="2398"/>
                    <a:pt x="1916" y="2398"/>
                  </a:cubicBezTo>
                  <a:cubicBezTo>
                    <a:pt x="1916" y="2375"/>
                    <a:pt x="1916" y="2363"/>
                    <a:pt x="1905" y="2340"/>
                  </a:cubicBezTo>
                  <a:cubicBezTo>
                    <a:pt x="1893" y="2329"/>
                    <a:pt x="1893" y="2317"/>
                    <a:pt x="1882" y="2317"/>
                  </a:cubicBezTo>
                  <a:cubicBezTo>
                    <a:pt x="253" y="69"/>
                    <a:pt x="253" y="69"/>
                    <a:pt x="253" y="69"/>
                  </a:cubicBezTo>
                  <a:cubicBezTo>
                    <a:pt x="207" y="12"/>
                    <a:pt x="127" y="0"/>
                    <a:pt x="69" y="35"/>
                  </a:cubicBezTo>
                  <a:cubicBezTo>
                    <a:pt x="12" y="80"/>
                    <a:pt x="0" y="161"/>
                    <a:pt x="46" y="218"/>
                  </a:cubicBezTo>
                  <a:cubicBezTo>
                    <a:pt x="1652" y="2444"/>
                    <a:pt x="1652" y="2444"/>
                    <a:pt x="1652" y="2444"/>
                  </a:cubicBezTo>
                  <a:cubicBezTo>
                    <a:pt x="1687" y="4474"/>
                    <a:pt x="1687" y="4474"/>
                    <a:pt x="1687" y="4474"/>
                  </a:cubicBezTo>
                  <a:cubicBezTo>
                    <a:pt x="1687" y="4543"/>
                    <a:pt x="1744" y="4600"/>
                    <a:pt x="1813" y="4600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53CCF6FB-1EA1-E8FE-DF1A-95D04FAC8E9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976" y="2251"/>
              <a:ext cx="466" cy="386"/>
            </a:xfrm>
            <a:custGeom>
              <a:avLst/>
              <a:gdLst>
                <a:gd name="T0" fmla="*/ 1684 w 3884"/>
                <a:gd name="T1" fmla="*/ 2482 h 3217"/>
                <a:gd name="T2" fmla="*/ 1684 w 3884"/>
                <a:gd name="T3" fmla="*/ 2493 h 3217"/>
                <a:gd name="T4" fmla="*/ 1696 w 3884"/>
                <a:gd name="T5" fmla="*/ 2493 h 3217"/>
                <a:gd name="T6" fmla="*/ 1742 w 3884"/>
                <a:gd name="T7" fmla="*/ 2528 h 3217"/>
                <a:gd name="T8" fmla="*/ 3701 w 3884"/>
                <a:gd name="T9" fmla="*/ 3194 h 3217"/>
                <a:gd name="T10" fmla="*/ 3861 w 3884"/>
                <a:gd name="T11" fmla="*/ 3113 h 3217"/>
                <a:gd name="T12" fmla="*/ 3781 w 3884"/>
                <a:gd name="T13" fmla="*/ 2941 h 3217"/>
                <a:gd name="T14" fmla="*/ 1868 w 3884"/>
                <a:gd name="T15" fmla="*/ 2298 h 3217"/>
                <a:gd name="T16" fmla="*/ 252 w 3884"/>
                <a:gd name="T17" fmla="*/ 69 h 3217"/>
                <a:gd name="T18" fmla="*/ 69 w 3884"/>
                <a:gd name="T19" fmla="*/ 35 h 3217"/>
                <a:gd name="T20" fmla="*/ 46 w 3884"/>
                <a:gd name="T21" fmla="*/ 218 h 3217"/>
                <a:gd name="T22" fmla="*/ 1673 w 3884"/>
                <a:gd name="T23" fmla="*/ 2470 h 3217"/>
                <a:gd name="T24" fmla="*/ 1684 w 3884"/>
                <a:gd name="T25" fmla="*/ 2482 h 32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84"/>
                <a:gd name="T40" fmla="*/ 0 h 3217"/>
                <a:gd name="T41" fmla="*/ 3884 w 3884"/>
                <a:gd name="T42" fmla="*/ 3217 h 321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84" h="3217">
                  <a:moveTo>
                    <a:pt x="1684" y="2482"/>
                  </a:moveTo>
                  <a:cubicBezTo>
                    <a:pt x="1684" y="2482"/>
                    <a:pt x="1684" y="2482"/>
                    <a:pt x="1684" y="2493"/>
                  </a:cubicBezTo>
                  <a:cubicBezTo>
                    <a:pt x="1684" y="2493"/>
                    <a:pt x="1696" y="2493"/>
                    <a:pt x="1696" y="2493"/>
                  </a:cubicBezTo>
                  <a:cubicBezTo>
                    <a:pt x="1707" y="2505"/>
                    <a:pt x="1730" y="2516"/>
                    <a:pt x="1742" y="2528"/>
                  </a:cubicBezTo>
                  <a:cubicBezTo>
                    <a:pt x="3701" y="3194"/>
                    <a:pt x="3701" y="3194"/>
                    <a:pt x="3701" y="3194"/>
                  </a:cubicBezTo>
                  <a:cubicBezTo>
                    <a:pt x="3769" y="3217"/>
                    <a:pt x="3838" y="3182"/>
                    <a:pt x="3861" y="3113"/>
                  </a:cubicBezTo>
                  <a:cubicBezTo>
                    <a:pt x="3884" y="3044"/>
                    <a:pt x="3849" y="2964"/>
                    <a:pt x="3781" y="2941"/>
                  </a:cubicBezTo>
                  <a:cubicBezTo>
                    <a:pt x="1868" y="2298"/>
                    <a:pt x="1868" y="2298"/>
                    <a:pt x="1868" y="2298"/>
                  </a:cubicBezTo>
                  <a:cubicBezTo>
                    <a:pt x="252" y="69"/>
                    <a:pt x="252" y="69"/>
                    <a:pt x="252" y="69"/>
                  </a:cubicBezTo>
                  <a:cubicBezTo>
                    <a:pt x="218" y="12"/>
                    <a:pt x="126" y="0"/>
                    <a:pt x="69" y="35"/>
                  </a:cubicBezTo>
                  <a:cubicBezTo>
                    <a:pt x="12" y="81"/>
                    <a:pt x="0" y="161"/>
                    <a:pt x="46" y="218"/>
                  </a:cubicBezTo>
                  <a:cubicBezTo>
                    <a:pt x="1673" y="2470"/>
                    <a:pt x="1673" y="2470"/>
                    <a:pt x="1673" y="2470"/>
                  </a:cubicBezTo>
                  <a:cubicBezTo>
                    <a:pt x="1673" y="2482"/>
                    <a:pt x="1684" y="2482"/>
                    <a:pt x="1684" y="2482"/>
                  </a:cubicBezTo>
                </a:path>
              </a:pathLst>
            </a:custGeom>
            <a:solidFill>
              <a:srgbClr val="FFF5EE"/>
            </a:solidFill>
            <a:ln w="1270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EEB8CBE-D0BF-DBD8-0FB9-FAAAB0049D8D}"/>
              </a:ext>
            </a:extLst>
          </p:cNvPr>
          <p:cNvGrpSpPr/>
          <p:nvPr/>
        </p:nvGrpSpPr>
        <p:grpSpPr>
          <a:xfrm>
            <a:off x="513078" y="359669"/>
            <a:ext cx="8225300" cy="5806951"/>
            <a:chOff x="513078" y="359669"/>
            <a:chExt cx="8225300" cy="5806951"/>
          </a:xfrm>
        </p:grpSpPr>
        <p:sp>
          <p:nvSpPr>
            <p:cNvPr id="60" name="Shape 99">
              <a:extLst>
                <a:ext uri="{FF2B5EF4-FFF2-40B4-BE49-F238E27FC236}">
                  <a16:creationId xmlns:a16="http://schemas.microsoft.com/office/drawing/2014/main" id="{E609D4D8-5767-79AB-D60A-D99EDCFD91E3}"/>
                </a:ext>
              </a:extLst>
            </p:cNvPr>
            <p:cNvSpPr/>
            <p:nvPr/>
          </p:nvSpPr>
          <p:spPr>
            <a:xfrm>
              <a:off x="5546724" y="1190666"/>
              <a:ext cx="2" cy="1719221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1" name="Shape 92">
              <a:extLst>
                <a:ext uri="{FF2B5EF4-FFF2-40B4-BE49-F238E27FC236}">
                  <a16:creationId xmlns:a16="http://schemas.microsoft.com/office/drawing/2014/main" id="{9877B804-36DA-6995-5947-27151EC3A543}"/>
                </a:ext>
              </a:extLst>
            </p:cNvPr>
            <p:cNvSpPr/>
            <p:nvPr/>
          </p:nvSpPr>
          <p:spPr>
            <a:xfrm>
              <a:off x="4818435" y="359669"/>
              <a:ext cx="1458089" cy="83099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 algn="ctr"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Pegcetacoplan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marL="285750" indent="-285750" defTabSz="457200">
                <a:buFont typeface="Arial" panose="020B0604020202020204" pitchFamily="34" charset="0"/>
                <a:buChar char="•"/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>
                  <a:solidFill>
                    <a:srgbClr val="00B050"/>
                  </a:solidFill>
                </a:rPr>
                <a:t>C3G</a:t>
              </a:r>
            </a:p>
            <a:p>
              <a:pPr marL="285750" indent="-285750" defTabSz="457200">
                <a:buFont typeface="Arial" panose="020B0604020202020204" pitchFamily="34" charset="0"/>
                <a:buChar char="•"/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>
                  <a:solidFill>
                    <a:srgbClr val="00B050"/>
                  </a:solidFill>
                </a:rPr>
                <a:t>IC-MPGN</a:t>
              </a:r>
              <a:endParaRPr sz="1600" dirty="0">
                <a:solidFill>
                  <a:srgbClr val="00B050"/>
                </a:solidFill>
              </a:endParaRPr>
            </a:p>
          </p:txBody>
        </p:sp>
        <p:sp>
          <p:nvSpPr>
            <p:cNvPr id="62" name="Shape 93">
              <a:extLst>
                <a:ext uri="{FF2B5EF4-FFF2-40B4-BE49-F238E27FC236}">
                  <a16:creationId xmlns:a16="http://schemas.microsoft.com/office/drawing/2014/main" id="{C9D82EC2-43EB-20F1-4E1E-EFA847F8831E}"/>
                </a:ext>
              </a:extLst>
            </p:cNvPr>
            <p:cNvSpPr/>
            <p:nvPr/>
          </p:nvSpPr>
          <p:spPr>
            <a:xfrm>
              <a:off x="5718874" y="1230607"/>
              <a:ext cx="2271904" cy="1569660"/>
            </a:xfrm>
            <a:prstGeom prst="rect">
              <a:avLst/>
            </a:prstGeom>
            <a:ln w="28575">
              <a:solidFill>
                <a:srgbClr val="FF0000"/>
              </a:solidFill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600" dirty="0">
                  <a:solidFill>
                    <a:srgbClr val="00B050"/>
                  </a:solidFill>
                </a:rPr>
                <a:t>Eculizumab 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Ravulizumab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Bkemv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marL="285750" indent="-285750" defTabSz="457200">
                <a:buFont typeface="Arial" panose="020B0604020202020204" pitchFamily="34" charset="0"/>
                <a:buChar char="•"/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aHUS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Zilucoplan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u="sng" dirty="0">
                  <a:solidFill>
                    <a:srgbClr val="00B050"/>
                  </a:solidFill>
                  <a:sym typeface="Arial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Pozelimab-bbfg</a:t>
              </a:r>
              <a:endParaRPr lang="en-US" sz="1600" dirty="0">
                <a:solidFill>
                  <a:srgbClr val="00B050"/>
                </a:solidFill>
              </a:endParaRPr>
            </a:p>
          </p:txBody>
        </p:sp>
        <p:sp>
          <p:nvSpPr>
            <p:cNvPr id="63" name="Shape 94">
              <a:extLst>
                <a:ext uri="{FF2B5EF4-FFF2-40B4-BE49-F238E27FC236}">
                  <a16:creationId xmlns:a16="http://schemas.microsoft.com/office/drawing/2014/main" id="{E76423DC-7CDC-1B8F-BCD2-F8166D7BFD92}"/>
                </a:ext>
              </a:extLst>
            </p:cNvPr>
            <p:cNvSpPr/>
            <p:nvPr/>
          </p:nvSpPr>
          <p:spPr>
            <a:xfrm>
              <a:off x="6855885" y="2800217"/>
              <a:ext cx="529" cy="282497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4" name="Shape 95">
              <a:extLst>
                <a:ext uri="{FF2B5EF4-FFF2-40B4-BE49-F238E27FC236}">
                  <a16:creationId xmlns:a16="http://schemas.microsoft.com/office/drawing/2014/main" id="{FFDFA11E-5FB1-D531-2AB7-AA831D33E164}"/>
                </a:ext>
              </a:extLst>
            </p:cNvPr>
            <p:cNvSpPr/>
            <p:nvPr/>
          </p:nvSpPr>
          <p:spPr>
            <a:xfrm flipV="1">
              <a:off x="6740526" y="3079540"/>
              <a:ext cx="228601" cy="1588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5" name="Shape 96">
              <a:extLst>
                <a:ext uri="{FF2B5EF4-FFF2-40B4-BE49-F238E27FC236}">
                  <a16:creationId xmlns:a16="http://schemas.microsoft.com/office/drawing/2014/main" id="{6E543D47-3809-2890-097D-D4FE63BD99AF}"/>
                </a:ext>
              </a:extLst>
            </p:cNvPr>
            <p:cNvSpPr/>
            <p:nvPr/>
          </p:nvSpPr>
          <p:spPr>
            <a:xfrm>
              <a:off x="2517176" y="5270945"/>
              <a:ext cx="993219" cy="584775"/>
            </a:xfrm>
            <a:prstGeom prst="rect">
              <a:avLst/>
            </a:prstGeom>
            <a:ln w="28575">
              <a:solidFill>
                <a:srgbClr val="FF0000"/>
              </a:solidFill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 algn="ctr"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Iptacopan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marL="285750" indent="-285750" algn="ctr" defTabSz="457200">
                <a:buFont typeface="Arial" panose="020B0604020202020204" pitchFamily="34" charset="0"/>
                <a:buChar char="•"/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IgAN</a:t>
              </a:r>
              <a:endParaRPr sz="1600" dirty="0">
                <a:solidFill>
                  <a:srgbClr val="00B050"/>
                </a:solidFill>
              </a:endParaRPr>
            </a:p>
          </p:txBody>
        </p:sp>
        <p:sp>
          <p:nvSpPr>
            <p:cNvPr id="66" name="Shape 97">
              <a:extLst>
                <a:ext uri="{FF2B5EF4-FFF2-40B4-BE49-F238E27FC236}">
                  <a16:creationId xmlns:a16="http://schemas.microsoft.com/office/drawing/2014/main" id="{CF6726B8-2BAD-49EA-4C31-505E3067AB87}"/>
                </a:ext>
              </a:extLst>
            </p:cNvPr>
            <p:cNvSpPr/>
            <p:nvPr/>
          </p:nvSpPr>
          <p:spPr>
            <a:xfrm>
              <a:off x="2049325" y="690158"/>
              <a:ext cx="2064025" cy="584775"/>
            </a:xfrm>
            <a:prstGeom prst="rect">
              <a:avLst/>
            </a:prstGeom>
            <a:ln w="28575">
              <a:solidFill>
                <a:srgbClr val="FF0000"/>
              </a:solidFill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 algn="ctr"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sz="1600" dirty="0">
                  <a:solidFill>
                    <a:srgbClr val="00B050"/>
                  </a:solidFill>
                </a:rPr>
                <a:t>C1inh</a:t>
              </a:r>
              <a:endParaRPr sz="1600" baseline="29500" dirty="0">
                <a:solidFill>
                  <a:srgbClr val="00B050"/>
                </a:solidFill>
              </a:endParaRPr>
            </a:p>
            <a:p>
              <a:pPr algn="ctr"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Sutimlimab</a:t>
              </a:r>
              <a:r>
                <a:rPr sz="1600" dirty="0">
                  <a:solidFill>
                    <a:srgbClr val="00B050"/>
                  </a:solidFill>
                </a:rPr>
                <a:t> (anti-C1s)</a:t>
              </a:r>
              <a:endParaRPr sz="1600" baseline="29500" dirty="0">
                <a:solidFill>
                  <a:srgbClr val="00B050"/>
                </a:solidFill>
              </a:endParaRPr>
            </a:p>
          </p:txBody>
        </p:sp>
        <p:sp>
          <p:nvSpPr>
            <p:cNvPr id="67" name="Shape 98">
              <a:extLst>
                <a:ext uri="{FF2B5EF4-FFF2-40B4-BE49-F238E27FC236}">
                  <a16:creationId xmlns:a16="http://schemas.microsoft.com/office/drawing/2014/main" id="{FC42866A-EDF2-6D46-B3C0-9DABF645D0F1}"/>
                </a:ext>
              </a:extLst>
            </p:cNvPr>
            <p:cNvSpPr/>
            <p:nvPr/>
          </p:nvSpPr>
          <p:spPr>
            <a:xfrm>
              <a:off x="7745164" y="5581845"/>
              <a:ext cx="993214" cy="584775"/>
            </a:xfrm>
            <a:prstGeom prst="rect">
              <a:avLst/>
            </a:prstGeom>
            <a:ln w="28575">
              <a:solidFill>
                <a:srgbClr val="FF0000"/>
              </a:solidFill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ctr"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Avacopan</a:t>
              </a:r>
              <a:endParaRPr lang="en-US" sz="1600" dirty="0">
                <a:solidFill>
                  <a:srgbClr val="00B050"/>
                </a:solidFill>
              </a:endParaRPr>
            </a:p>
            <a:p>
              <a:pPr marL="285750" indent="-285750" algn="ctr">
                <a:buFont typeface="Arial" panose="020B0604020202020204" pitchFamily="34" charset="0"/>
                <a:buChar char="•"/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>
                  <a:solidFill>
                    <a:srgbClr val="00B050"/>
                  </a:solidFill>
                </a:rPr>
                <a:t>AAV</a:t>
              </a:r>
            </a:p>
          </p:txBody>
        </p:sp>
        <p:sp>
          <p:nvSpPr>
            <p:cNvPr id="68" name="Shape 100">
              <a:extLst>
                <a:ext uri="{FF2B5EF4-FFF2-40B4-BE49-F238E27FC236}">
                  <a16:creationId xmlns:a16="http://schemas.microsoft.com/office/drawing/2014/main" id="{9AF67DFD-7B24-07A9-BEDE-4B513AB837E9}"/>
                </a:ext>
              </a:extLst>
            </p:cNvPr>
            <p:cNvSpPr/>
            <p:nvPr/>
          </p:nvSpPr>
          <p:spPr>
            <a:xfrm flipV="1">
              <a:off x="5443538" y="2892425"/>
              <a:ext cx="228601" cy="1588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69" name="Shape 101">
              <a:extLst>
                <a:ext uri="{FF2B5EF4-FFF2-40B4-BE49-F238E27FC236}">
                  <a16:creationId xmlns:a16="http://schemas.microsoft.com/office/drawing/2014/main" id="{79E87294-8519-8131-89AD-18BC2BFFE0E9}"/>
                </a:ext>
              </a:extLst>
            </p:cNvPr>
            <p:cNvSpPr/>
            <p:nvPr/>
          </p:nvSpPr>
          <p:spPr>
            <a:xfrm>
              <a:off x="8269288" y="4879483"/>
              <a:ext cx="1" cy="68385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0" name="Shape 102">
              <a:extLst>
                <a:ext uri="{FF2B5EF4-FFF2-40B4-BE49-F238E27FC236}">
                  <a16:creationId xmlns:a16="http://schemas.microsoft.com/office/drawing/2014/main" id="{36D4F9BF-7CC2-A390-D67E-F588B73FF123}"/>
                </a:ext>
              </a:extLst>
            </p:cNvPr>
            <p:cNvSpPr/>
            <p:nvPr/>
          </p:nvSpPr>
          <p:spPr>
            <a:xfrm flipV="1">
              <a:off x="8153400" y="4890189"/>
              <a:ext cx="228601" cy="1588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grpSp>
          <p:nvGrpSpPr>
            <p:cNvPr id="71" name="Group 105">
              <a:extLst>
                <a:ext uri="{FF2B5EF4-FFF2-40B4-BE49-F238E27FC236}">
                  <a16:creationId xmlns:a16="http://schemas.microsoft.com/office/drawing/2014/main" id="{29933515-3681-7B66-BC27-97A8749E74C8}"/>
                </a:ext>
              </a:extLst>
            </p:cNvPr>
            <p:cNvGrpSpPr/>
            <p:nvPr/>
          </p:nvGrpSpPr>
          <p:grpSpPr>
            <a:xfrm>
              <a:off x="2913154" y="4808812"/>
              <a:ext cx="228602" cy="481761"/>
              <a:chOff x="-12700" y="159024"/>
              <a:chExt cx="228601" cy="481760"/>
            </a:xfrm>
          </p:grpSpPr>
          <p:sp>
            <p:nvSpPr>
              <p:cNvPr id="78" name="Shape 103">
                <a:extLst>
                  <a:ext uri="{FF2B5EF4-FFF2-40B4-BE49-F238E27FC236}">
                    <a16:creationId xmlns:a16="http://schemas.microsoft.com/office/drawing/2014/main" id="{F36D2399-EACB-B00A-5257-BFF982179073}"/>
                  </a:ext>
                </a:extLst>
              </p:cNvPr>
              <p:cNvSpPr/>
              <p:nvPr/>
            </p:nvSpPr>
            <p:spPr>
              <a:xfrm>
                <a:off x="101600" y="162199"/>
                <a:ext cx="0" cy="478585"/>
              </a:xfrm>
              <a:prstGeom prst="line">
                <a:avLst/>
              </a:prstGeom>
              <a:noFill/>
              <a:ln w="31750" cap="flat">
                <a:solidFill>
                  <a:srgbClr val="FF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Shape 104">
                <a:extLst>
                  <a:ext uri="{FF2B5EF4-FFF2-40B4-BE49-F238E27FC236}">
                    <a16:creationId xmlns:a16="http://schemas.microsoft.com/office/drawing/2014/main" id="{2F033E4C-9CA8-C9AE-9845-8145C79C06B6}"/>
                  </a:ext>
                </a:extLst>
              </p:cNvPr>
              <p:cNvSpPr/>
              <p:nvPr/>
            </p:nvSpPr>
            <p:spPr>
              <a:xfrm flipV="1">
                <a:off x="-12700" y="159024"/>
                <a:ext cx="228601" cy="1588"/>
              </a:xfrm>
              <a:prstGeom prst="line">
                <a:avLst/>
              </a:prstGeom>
              <a:noFill/>
              <a:ln w="31750" cap="flat">
                <a:solidFill>
                  <a:srgbClr val="FF000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72" name="Shape 106">
              <a:extLst>
                <a:ext uri="{FF2B5EF4-FFF2-40B4-BE49-F238E27FC236}">
                  <a16:creationId xmlns:a16="http://schemas.microsoft.com/office/drawing/2014/main" id="{2D661FB6-1EF7-2FB3-1E71-2F90EF897C3B}"/>
                </a:ext>
              </a:extLst>
            </p:cNvPr>
            <p:cNvSpPr/>
            <p:nvPr/>
          </p:nvSpPr>
          <p:spPr>
            <a:xfrm>
              <a:off x="3081338" y="1253471"/>
              <a:ext cx="1" cy="350662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3" name="Shape 107">
              <a:extLst>
                <a:ext uri="{FF2B5EF4-FFF2-40B4-BE49-F238E27FC236}">
                  <a16:creationId xmlns:a16="http://schemas.microsoft.com/office/drawing/2014/main" id="{3DAC7E94-5807-335B-72F7-0CFFA456B398}"/>
                </a:ext>
              </a:extLst>
            </p:cNvPr>
            <p:cNvSpPr/>
            <p:nvPr/>
          </p:nvSpPr>
          <p:spPr>
            <a:xfrm flipV="1">
              <a:off x="2971801" y="1620007"/>
              <a:ext cx="228601" cy="1588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4" name="Shape 106">
              <a:extLst>
                <a:ext uri="{FF2B5EF4-FFF2-40B4-BE49-F238E27FC236}">
                  <a16:creationId xmlns:a16="http://schemas.microsoft.com/office/drawing/2014/main" id="{FAB989CA-0C68-95FA-A39D-5FA62CD62F09}"/>
                </a:ext>
              </a:extLst>
            </p:cNvPr>
            <p:cNvSpPr/>
            <p:nvPr/>
          </p:nvSpPr>
          <p:spPr>
            <a:xfrm flipV="1">
              <a:off x="1753281" y="3206893"/>
              <a:ext cx="536249" cy="2201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5" name="Shape 106">
              <a:extLst>
                <a:ext uri="{FF2B5EF4-FFF2-40B4-BE49-F238E27FC236}">
                  <a16:creationId xmlns:a16="http://schemas.microsoft.com/office/drawing/2014/main" id="{5981CF0B-E557-9E9E-6976-188B3FAB3C61}"/>
                </a:ext>
              </a:extLst>
            </p:cNvPr>
            <p:cNvSpPr/>
            <p:nvPr/>
          </p:nvSpPr>
          <p:spPr>
            <a:xfrm>
              <a:off x="2292982" y="3038791"/>
              <a:ext cx="1" cy="350662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76" name="Shape 97">
              <a:extLst>
                <a:ext uri="{FF2B5EF4-FFF2-40B4-BE49-F238E27FC236}">
                  <a16:creationId xmlns:a16="http://schemas.microsoft.com/office/drawing/2014/main" id="{4BC067E6-46EB-74A7-9372-00B99F7B05AC}"/>
                </a:ext>
              </a:extLst>
            </p:cNvPr>
            <p:cNvSpPr/>
            <p:nvPr/>
          </p:nvSpPr>
          <p:spPr>
            <a:xfrm>
              <a:off x="513078" y="3026185"/>
              <a:ext cx="1241685" cy="338554"/>
            </a:xfrm>
            <a:prstGeom prst="rect">
              <a:avLst/>
            </a:prstGeom>
            <a:ln w="28575">
              <a:solidFill>
                <a:srgbClr val="FF0000"/>
              </a:solidFill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 algn="ctr" defTabSz="457200">
                <a:defRPr sz="1600"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600" dirty="0" err="1">
                  <a:solidFill>
                    <a:srgbClr val="00B050"/>
                  </a:solidFill>
                </a:rPr>
                <a:t>Narsoplimab</a:t>
              </a:r>
              <a:endParaRPr sz="1600" baseline="29500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455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775B65-7CA3-110F-3F3C-87D5F0DEB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642774"/>
              </p:ext>
            </p:extLst>
          </p:nvPr>
        </p:nvGraphicFramePr>
        <p:xfrm>
          <a:off x="482598" y="1218906"/>
          <a:ext cx="11226803" cy="5360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2031">
                  <a:extLst>
                    <a:ext uri="{9D8B030D-6E8A-4147-A177-3AD203B41FA5}">
                      <a16:colId xmlns:a16="http://schemas.microsoft.com/office/drawing/2014/main" val="4069042268"/>
                    </a:ext>
                  </a:extLst>
                </a:gridCol>
                <a:gridCol w="2394348">
                  <a:extLst>
                    <a:ext uri="{9D8B030D-6E8A-4147-A177-3AD203B41FA5}">
                      <a16:colId xmlns:a16="http://schemas.microsoft.com/office/drawing/2014/main" val="462510883"/>
                    </a:ext>
                  </a:extLst>
                </a:gridCol>
                <a:gridCol w="3583723">
                  <a:extLst>
                    <a:ext uri="{9D8B030D-6E8A-4147-A177-3AD203B41FA5}">
                      <a16:colId xmlns:a16="http://schemas.microsoft.com/office/drawing/2014/main" val="2858290807"/>
                    </a:ext>
                  </a:extLst>
                </a:gridCol>
                <a:gridCol w="2806701">
                  <a:extLst>
                    <a:ext uri="{9D8B030D-6E8A-4147-A177-3AD203B41FA5}">
                      <a16:colId xmlns:a16="http://schemas.microsoft.com/office/drawing/2014/main" val="1787774407"/>
                    </a:ext>
                  </a:extLst>
                </a:gridCol>
              </a:tblGrid>
              <a:tr h="488205">
                <a:tc>
                  <a:txBody>
                    <a:bodyPr/>
                    <a:lstStyle/>
                    <a:p>
                      <a:r>
                        <a:rPr lang="en-US" dirty="0"/>
                        <a:t>Molecular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Advantages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Disadvantages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654765"/>
                  </a:ext>
                </a:extLst>
              </a:tr>
              <a:tr h="1564930">
                <a:tc>
                  <a:txBody>
                    <a:bodyPr/>
                    <a:lstStyle/>
                    <a:p>
                      <a:r>
                        <a:rPr lang="en-US" dirty="0"/>
                        <a:t>Monoclonal antibody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Eculizumab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Defined target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Duration weeks-months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Safe (many </a:t>
                      </a:r>
                      <a:r>
                        <a:rPr lang="en-US" dirty="0" err="1"/>
                        <a:t>mAbs</a:t>
                      </a:r>
                      <a:r>
                        <a:rPr lang="en-US" dirty="0"/>
                        <a:t> in use)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Intravenous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Abundance of complement proteins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150391"/>
                  </a:ext>
                </a:extLst>
              </a:tr>
              <a:tr h="1203792">
                <a:tc>
                  <a:txBody>
                    <a:bodyPr/>
                    <a:lstStyle/>
                    <a:p>
                      <a:r>
                        <a:rPr lang="en-US" dirty="0"/>
                        <a:t>Small molecule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Avacopan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Can be administered orally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Hepatotoxicity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Daily administration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5050296"/>
                  </a:ext>
                </a:extLst>
              </a:tr>
              <a:tr h="488205">
                <a:tc>
                  <a:txBody>
                    <a:bodyPr/>
                    <a:lstStyle/>
                    <a:p>
                      <a:r>
                        <a:rPr lang="en-US" dirty="0"/>
                        <a:t>Recombinant proteins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Conestat</a:t>
                      </a:r>
                      <a:r>
                        <a:rPr lang="en-US" dirty="0"/>
                        <a:t> alfa (C1est </a:t>
                      </a:r>
                      <a:r>
                        <a:rPr lang="en-US" dirty="0" err="1"/>
                        <a:t>inhib</a:t>
                      </a:r>
                      <a:r>
                        <a:rPr lang="en-US" dirty="0"/>
                        <a:t>)</a:t>
                      </a:r>
                    </a:p>
                    <a:p>
                      <a:r>
                        <a:rPr lang="en-US" dirty="0"/>
                        <a:t>ADX-097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Can leverage naturally occurring complement inhibitors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Targeted therapy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Duration days/weeks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Intravenous/SQ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368302"/>
                  </a:ext>
                </a:extLst>
              </a:tr>
              <a:tr h="488205">
                <a:tc>
                  <a:txBody>
                    <a:bodyPr/>
                    <a:lstStyle/>
                    <a:p>
                      <a:r>
                        <a:rPr lang="en-US" dirty="0"/>
                        <a:t>siRNA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Cemdisiran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SQ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Duration weeks/months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Long duration limits reversibility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Incomplete reduction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64135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5810EBD-0EFC-718F-3FE9-4F0A6DEE4217}"/>
              </a:ext>
            </a:extLst>
          </p:cNvPr>
          <p:cNvSpPr txBox="1"/>
          <p:nvPr/>
        </p:nvSpPr>
        <p:spPr>
          <a:xfrm>
            <a:off x="482598" y="399393"/>
            <a:ext cx="9997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Types of molecules used to inhibit complement</a:t>
            </a:r>
          </a:p>
        </p:txBody>
      </p:sp>
    </p:spTree>
    <p:extLst>
      <p:ext uri="{BB962C8B-B14F-4D97-AF65-F5344CB8AC3E}">
        <p14:creationId xmlns:p14="http://schemas.microsoft.com/office/powerpoint/2010/main" val="42608744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DC4E460B-36A1-73EB-A9A4-4676154E1FAF}"/>
              </a:ext>
            </a:extLst>
          </p:cNvPr>
          <p:cNvSpPr txBox="1">
            <a:spLocks/>
          </p:cNvSpPr>
          <p:nvPr/>
        </p:nvSpPr>
        <p:spPr>
          <a:xfrm>
            <a:off x="1101324" y="1554423"/>
            <a:ext cx="11090676" cy="69056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PNH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C3G/(IC-MPGN)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aHUS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765CC-20B4-BE77-A962-03A7884A4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541441"/>
            <a:ext cx="59229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Servais et al. </a:t>
            </a:r>
            <a:r>
              <a:rPr lang="en-US" altLang="en-US" sz="1400" i="1" dirty="0"/>
              <a:t>Journal of medical genetics.</a:t>
            </a:r>
            <a:r>
              <a:rPr lang="en-US" altLang="en-US" sz="1400" dirty="0"/>
              <a:t> 2007;44(3):193-9.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F606F8-C14A-630E-5CD1-7861A05BD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85" y="1266692"/>
            <a:ext cx="6157647" cy="227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52B14A-B7A4-61E0-879A-ADDEC229B1C2}"/>
              </a:ext>
            </a:extLst>
          </p:cNvPr>
          <p:cNvSpPr txBox="1"/>
          <p:nvPr/>
        </p:nvSpPr>
        <p:spPr>
          <a:xfrm>
            <a:off x="9558757" y="1266692"/>
            <a:ext cx="697627" cy="46166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C3G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95A743-9BC4-73CB-BF4D-6F230DE7491C}"/>
              </a:ext>
            </a:extLst>
          </p:cNvPr>
          <p:cNvSpPr txBox="1"/>
          <p:nvPr/>
        </p:nvSpPr>
        <p:spPr>
          <a:xfrm>
            <a:off x="536027" y="348007"/>
            <a:ext cx="9006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Complement as the primary disease driver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FF8F6-B1FF-080B-2CE9-3A9DDF38AF85}"/>
              </a:ext>
            </a:extLst>
          </p:cNvPr>
          <p:cNvSpPr txBox="1"/>
          <p:nvPr/>
        </p:nvSpPr>
        <p:spPr>
          <a:xfrm>
            <a:off x="1101324" y="4576287"/>
            <a:ext cx="7220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Complement-inhibitors as monotherapies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A20AA0-38BA-4438-7120-D1CD34882097}"/>
              </a:ext>
            </a:extLst>
          </p:cNvPr>
          <p:cNvSpPr txBox="1"/>
          <p:nvPr/>
        </p:nvSpPr>
        <p:spPr>
          <a:xfrm>
            <a:off x="1101324" y="5442201"/>
            <a:ext cx="95118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Conventional immunosuppression does not target the underlying pathophysiology</a:t>
            </a:r>
          </a:p>
        </p:txBody>
      </p:sp>
    </p:spTree>
    <p:extLst>
      <p:ext uri="{BB962C8B-B14F-4D97-AF65-F5344CB8AC3E}">
        <p14:creationId xmlns:p14="http://schemas.microsoft.com/office/powerpoint/2010/main" val="177583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655C779-5A41-F212-66D1-619EB790ED59}"/>
              </a:ext>
            </a:extLst>
          </p:cNvPr>
          <p:cNvGrpSpPr/>
          <p:nvPr/>
        </p:nvGrpSpPr>
        <p:grpSpPr>
          <a:xfrm>
            <a:off x="3612501" y="4731918"/>
            <a:ext cx="474257" cy="702228"/>
            <a:chOff x="10244970" y="2680345"/>
            <a:chExt cx="1160462" cy="1610740"/>
          </a:xfrm>
        </p:grpSpPr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DE6095D0-EED6-5929-24BF-6145BB4E607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806327">
              <a:off x="10795091" y="2680345"/>
              <a:ext cx="451691" cy="560360"/>
              <a:chOff x="1933" y="1007"/>
              <a:chExt cx="1858" cy="2305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id="{7A034E82-F326-B01C-0317-BD05939473C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091" y="1007"/>
                <a:ext cx="726" cy="2305"/>
              </a:xfrm>
              <a:custGeom>
                <a:avLst/>
                <a:gdLst>
                  <a:gd name="T0" fmla="*/ 520 w 520"/>
                  <a:gd name="T1" fmla="*/ 638 h 1651"/>
                  <a:gd name="T2" fmla="*/ 520 w 520"/>
                  <a:gd name="T3" fmla="*/ 635 h 1651"/>
                  <a:gd name="T4" fmla="*/ 520 w 520"/>
                  <a:gd name="T5" fmla="*/ 633 h 1651"/>
                  <a:gd name="T6" fmla="*/ 518 w 520"/>
                  <a:gd name="T7" fmla="*/ 633 h 1651"/>
                  <a:gd name="T8" fmla="*/ 71 w 520"/>
                  <a:gd name="T9" fmla="*/ 0 h 1651"/>
                  <a:gd name="T10" fmla="*/ 0 w 520"/>
                  <a:gd name="T11" fmla="*/ 52 h 1651"/>
                  <a:gd name="T12" fmla="*/ 432 w 520"/>
                  <a:gd name="T13" fmla="*/ 666 h 1651"/>
                  <a:gd name="T14" fmla="*/ 432 w 520"/>
                  <a:gd name="T15" fmla="*/ 1651 h 1651"/>
                  <a:gd name="T16" fmla="*/ 520 w 520"/>
                  <a:gd name="T17" fmla="*/ 1651 h 1651"/>
                  <a:gd name="T18" fmla="*/ 520 w 520"/>
                  <a:gd name="T19" fmla="*/ 638 h 1651"/>
                  <a:gd name="T20" fmla="*/ 520 w 520"/>
                  <a:gd name="T21" fmla="*/ 638 h 16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0"/>
                  <a:gd name="T34" fmla="*/ 0 h 1651"/>
                  <a:gd name="T35" fmla="*/ 520 w 520"/>
                  <a:gd name="T36" fmla="*/ 1651 h 165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0" h="1651">
                    <a:moveTo>
                      <a:pt x="520" y="638"/>
                    </a:moveTo>
                    <a:lnTo>
                      <a:pt x="520" y="635"/>
                    </a:lnTo>
                    <a:lnTo>
                      <a:pt x="520" y="633"/>
                    </a:lnTo>
                    <a:lnTo>
                      <a:pt x="518" y="633"/>
                    </a:lnTo>
                    <a:lnTo>
                      <a:pt x="71" y="0"/>
                    </a:lnTo>
                    <a:lnTo>
                      <a:pt x="0" y="52"/>
                    </a:lnTo>
                    <a:lnTo>
                      <a:pt x="432" y="666"/>
                    </a:lnTo>
                    <a:lnTo>
                      <a:pt x="432" y="1651"/>
                    </a:lnTo>
                    <a:lnTo>
                      <a:pt x="520" y="1651"/>
                    </a:lnTo>
                    <a:lnTo>
                      <a:pt x="520" y="638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" name="Freeform 21">
                <a:extLst>
                  <a:ext uri="{FF2B5EF4-FFF2-40B4-BE49-F238E27FC236}">
                    <a16:creationId xmlns:a16="http://schemas.microsoft.com/office/drawing/2014/main" id="{DDEDFF5B-4B34-C13E-8664-0BADD421E51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33" y="1133"/>
                <a:ext cx="676" cy="889"/>
              </a:xfrm>
              <a:custGeom>
                <a:avLst/>
                <a:gdLst>
                  <a:gd name="T0" fmla="*/ 0 w 484"/>
                  <a:gd name="T1" fmla="*/ 52 h 637"/>
                  <a:gd name="T2" fmla="*/ 0 w 484"/>
                  <a:gd name="T3" fmla="*/ 52 h 637"/>
                  <a:gd name="T4" fmla="*/ 71 w 484"/>
                  <a:gd name="T5" fmla="*/ 0 h 637"/>
                  <a:gd name="T6" fmla="*/ 71 w 484"/>
                  <a:gd name="T7" fmla="*/ 0 h 637"/>
                  <a:gd name="T8" fmla="*/ 484 w 484"/>
                  <a:gd name="T9" fmla="*/ 588 h 637"/>
                  <a:gd name="T10" fmla="*/ 484 w 484"/>
                  <a:gd name="T11" fmla="*/ 588 h 637"/>
                  <a:gd name="T12" fmla="*/ 413 w 484"/>
                  <a:gd name="T13" fmla="*/ 637 h 637"/>
                  <a:gd name="T14" fmla="*/ 413 w 484"/>
                  <a:gd name="T15" fmla="*/ 637 h 637"/>
                  <a:gd name="T16" fmla="*/ 0 w 484"/>
                  <a:gd name="T17" fmla="*/ 52 h 637"/>
                  <a:gd name="T18" fmla="*/ 0 w 484"/>
                  <a:gd name="T19" fmla="*/ 52 h 6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84"/>
                  <a:gd name="T31" fmla="*/ 0 h 637"/>
                  <a:gd name="T32" fmla="*/ 484 w 484"/>
                  <a:gd name="T33" fmla="*/ 637 h 6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84" h="637">
                    <a:moveTo>
                      <a:pt x="0" y="52"/>
                    </a:moveTo>
                    <a:lnTo>
                      <a:pt x="0" y="52"/>
                    </a:lnTo>
                    <a:lnTo>
                      <a:pt x="71" y="0"/>
                    </a:lnTo>
                    <a:lnTo>
                      <a:pt x="484" y="588"/>
                    </a:lnTo>
                    <a:lnTo>
                      <a:pt x="413" y="637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" name="Freeform 22">
                <a:extLst>
                  <a:ext uri="{FF2B5EF4-FFF2-40B4-BE49-F238E27FC236}">
                    <a16:creationId xmlns:a16="http://schemas.microsoft.com/office/drawing/2014/main" id="{EDAEA33C-94D9-05FD-BDB0-3554B4C0914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07" y="1007"/>
                <a:ext cx="726" cy="2305"/>
              </a:xfrm>
              <a:custGeom>
                <a:avLst/>
                <a:gdLst>
                  <a:gd name="T0" fmla="*/ 520 w 520"/>
                  <a:gd name="T1" fmla="*/ 52 h 1651"/>
                  <a:gd name="T2" fmla="*/ 449 w 520"/>
                  <a:gd name="T3" fmla="*/ 0 h 1651"/>
                  <a:gd name="T4" fmla="*/ 2 w 520"/>
                  <a:gd name="T5" fmla="*/ 633 h 1651"/>
                  <a:gd name="T6" fmla="*/ 0 w 520"/>
                  <a:gd name="T7" fmla="*/ 633 h 1651"/>
                  <a:gd name="T8" fmla="*/ 0 w 520"/>
                  <a:gd name="T9" fmla="*/ 635 h 1651"/>
                  <a:gd name="T10" fmla="*/ 0 w 520"/>
                  <a:gd name="T11" fmla="*/ 638 h 1651"/>
                  <a:gd name="T12" fmla="*/ 0 w 520"/>
                  <a:gd name="T13" fmla="*/ 638 h 1651"/>
                  <a:gd name="T14" fmla="*/ 0 w 520"/>
                  <a:gd name="T15" fmla="*/ 1651 h 1651"/>
                  <a:gd name="T16" fmla="*/ 87 w 520"/>
                  <a:gd name="T17" fmla="*/ 1651 h 1651"/>
                  <a:gd name="T18" fmla="*/ 87 w 520"/>
                  <a:gd name="T19" fmla="*/ 664 h 1651"/>
                  <a:gd name="T20" fmla="*/ 520 w 520"/>
                  <a:gd name="T21" fmla="*/ 52 h 16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0"/>
                  <a:gd name="T34" fmla="*/ 0 h 1651"/>
                  <a:gd name="T35" fmla="*/ 520 w 520"/>
                  <a:gd name="T36" fmla="*/ 1651 h 165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0" h="1651">
                    <a:moveTo>
                      <a:pt x="520" y="52"/>
                    </a:moveTo>
                    <a:lnTo>
                      <a:pt x="449" y="0"/>
                    </a:lnTo>
                    <a:lnTo>
                      <a:pt x="2" y="633"/>
                    </a:lnTo>
                    <a:lnTo>
                      <a:pt x="0" y="633"/>
                    </a:lnTo>
                    <a:lnTo>
                      <a:pt x="0" y="635"/>
                    </a:lnTo>
                    <a:lnTo>
                      <a:pt x="0" y="638"/>
                    </a:lnTo>
                    <a:lnTo>
                      <a:pt x="0" y="1651"/>
                    </a:lnTo>
                    <a:lnTo>
                      <a:pt x="87" y="1651"/>
                    </a:lnTo>
                    <a:lnTo>
                      <a:pt x="87" y="664"/>
                    </a:lnTo>
                    <a:lnTo>
                      <a:pt x="520" y="52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4" name="Freeform 23">
                <a:extLst>
                  <a:ext uri="{FF2B5EF4-FFF2-40B4-BE49-F238E27FC236}">
                    <a16:creationId xmlns:a16="http://schemas.microsoft.com/office/drawing/2014/main" id="{485203E9-8337-B386-AF32-D1EDF78A1D8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111" y="1133"/>
                <a:ext cx="680" cy="889"/>
              </a:xfrm>
              <a:custGeom>
                <a:avLst/>
                <a:gdLst>
                  <a:gd name="T0" fmla="*/ 487 w 487"/>
                  <a:gd name="T1" fmla="*/ 52 h 637"/>
                  <a:gd name="T2" fmla="*/ 487 w 487"/>
                  <a:gd name="T3" fmla="*/ 52 h 637"/>
                  <a:gd name="T4" fmla="*/ 416 w 487"/>
                  <a:gd name="T5" fmla="*/ 0 h 637"/>
                  <a:gd name="T6" fmla="*/ 416 w 487"/>
                  <a:gd name="T7" fmla="*/ 0 h 637"/>
                  <a:gd name="T8" fmla="*/ 0 w 487"/>
                  <a:gd name="T9" fmla="*/ 588 h 637"/>
                  <a:gd name="T10" fmla="*/ 0 w 487"/>
                  <a:gd name="T11" fmla="*/ 588 h 637"/>
                  <a:gd name="T12" fmla="*/ 73 w 487"/>
                  <a:gd name="T13" fmla="*/ 637 h 637"/>
                  <a:gd name="T14" fmla="*/ 73 w 487"/>
                  <a:gd name="T15" fmla="*/ 637 h 637"/>
                  <a:gd name="T16" fmla="*/ 487 w 487"/>
                  <a:gd name="T17" fmla="*/ 52 h 637"/>
                  <a:gd name="T18" fmla="*/ 487 w 487"/>
                  <a:gd name="T19" fmla="*/ 52 h 6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87"/>
                  <a:gd name="T31" fmla="*/ 0 h 637"/>
                  <a:gd name="T32" fmla="*/ 487 w 487"/>
                  <a:gd name="T33" fmla="*/ 637 h 6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87" h="637">
                    <a:moveTo>
                      <a:pt x="487" y="52"/>
                    </a:moveTo>
                    <a:lnTo>
                      <a:pt x="487" y="52"/>
                    </a:lnTo>
                    <a:lnTo>
                      <a:pt x="416" y="0"/>
                    </a:lnTo>
                    <a:lnTo>
                      <a:pt x="0" y="588"/>
                    </a:lnTo>
                    <a:lnTo>
                      <a:pt x="73" y="637"/>
                    </a:lnTo>
                    <a:lnTo>
                      <a:pt x="487" y="52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F7925FE5-C421-5D35-20B3-357F9F4E193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244970" y="3162372"/>
              <a:ext cx="1160462" cy="1128713"/>
              <a:chOff x="4512" y="2592"/>
              <a:chExt cx="328" cy="320"/>
            </a:xfrm>
          </p:grpSpPr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B6B32CF4-C230-ACBD-BCA9-B09311E61C7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21" y="2592"/>
                <a:ext cx="319" cy="320"/>
              </a:xfrm>
              <a:custGeom>
                <a:avLst/>
                <a:gdLst>
                  <a:gd name="T0" fmla="*/ 13 w 187"/>
                  <a:gd name="T1" fmla="*/ 114 h 187"/>
                  <a:gd name="T2" fmla="*/ 55 w 187"/>
                  <a:gd name="T3" fmla="*/ 164 h 187"/>
                  <a:gd name="T4" fmla="*/ 167 w 187"/>
                  <a:gd name="T5" fmla="*/ 123 h 187"/>
                  <a:gd name="T6" fmla="*/ 119 w 187"/>
                  <a:gd name="T7" fmla="*/ 10 h 187"/>
                  <a:gd name="T8" fmla="*/ 37 w 187"/>
                  <a:gd name="T9" fmla="*/ 24 h 187"/>
                  <a:gd name="T10" fmla="*/ 13 w 187"/>
                  <a:gd name="T11" fmla="*/ 11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187">
                    <a:moveTo>
                      <a:pt x="13" y="114"/>
                    </a:moveTo>
                    <a:cubicBezTo>
                      <a:pt x="20" y="139"/>
                      <a:pt x="38" y="156"/>
                      <a:pt x="55" y="164"/>
                    </a:cubicBezTo>
                    <a:cubicBezTo>
                      <a:pt x="78" y="175"/>
                      <a:pt x="146" y="187"/>
                      <a:pt x="167" y="123"/>
                    </a:cubicBezTo>
                    <a:cubicBezTo>
                      <a:pt x="187" y="56"/>
                      <a:pt x="143" y="18"/>
                      <a:pt x="119" y="10"/>
                    </a:cubicBezTo>
                    <a:cubicBezTo>
                      <a:pt x="89" y="0"/>
                      <a:pt x="58" y="4"/>
                      <a:pt x="37" y="24"/>
                    </a:cubicBezTo>
                    <a:cubicBezTo>
                      <a:pt x="17" y="42"/>
                      <a:pt x="0" y="68"/>
                      <a:pt x="13" y="114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51A5CBCE-93ED-8750-4085-3281C08D92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12" y="2613"/>
                <a:ext cx="132" cy="181"/>
              </a:xfrm>
              <a:custGeom>
                <a:avLst/>
                <a:gdLst>
                  <a:gd name="T0" fmla="*/ 731 w 731"/>
                  <a:gd name="T1" fmla="*/ 0 h 1010"/>
                  <a:gd name="T2" fmla="*/ 240 w 731"/>
                  <a:gd name="T3" fmla="*/ 1010 h 1010"/>
                  <a:gd name="T4" fmla="*/ 731 w 731"/>
                  <a:gd name="T5" fmla="*/ 0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1" h="1010">
                    <a:moveTo>
                      <a:pt x="731" y="0"/>
                    </a:moveTo>
                    <a:cubicBezTo>
                      <a:pt x="299" y="26"/>
                      <a:pt x="0" y="639"/>
                      <a:pt x="240" y="1010"/>
                    </a:cubicBezTo>
                    <a:cubicBezTo>
                      <a:pt x="94" y="584"/>
                      <a:pt x="306" y="134"/>
                      <a:pt x="7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84276521-ABA4-A68C-9D87-67A77A67537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4838809">
                <a:off x="4568" y="2657"/>
                <a:ext cx="239" cy="220"/>
              </a:xfrm>
              <a:custGeom>
                <a:avLst/>
                <a:gdLst>
                  <a:gd name="T0" fmla="*/ 33 w 140"/>
                  <a:gd name="T1" fmla="*/ 118 h 128"/>
                  <a:gd name="T2" fmla="*/ 80 w 140"/>
                  <a:gd name="T3" fmla="*/ 122 h 128"/>
                  <a:gd name="T4" fmla="*/ 121 w 140"/>
                  <a:gd name="T5" fmla="*/ 44 h 128"/>
                  <a:gd name="T6" fmla="*/ 39 w 140"/>
                  <a:gd name="T7" fmla="*/ 10 h 128"/>
                  <a:gd name="T8" fmla="*/ 2 w 140"/>
                  <a:gd name="T9" fmla="*/ 59 h 128"/>
                  <a:gd name="T10" fmla="*/ 33 w 140"/>
                  <a:gd name="T11" fmla="*/ 11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0" h="128">
                    <a:moveTo>
                      <a:pt x="33" y="118"/>
                    </a:moveTo>
                    <a:cubicBezTo>
                      <a:pt x="49" y="128"/>
                      <a:pt x="67" y="127"/>
                      <a:pt x="80" y="122"/>
                    </a:cubicBezTo>
                    <a:cubicBezTo>
                      <a:pt x="98" y="116"/>
                      <a:pt x="140" y="88"/>
                      <a:pt x="121" y="44"/>
                    </a:cubicBezTo>
                    <a:cubicBezTo>
                      <a:pt x="99" y="0"/>
                      <a:pt x="57" y="2"/>
                      <a:pt x="39" y="10"/>
                    </a:cubicBezTo>
                    <a:cubicBezTo>
                      <a:pt x="19" y="20"/>
                      <a:pt x="4" y="38"/>
                      <a:pt x="2" y="59"/>
                    </a:cubicBezTo>
                    <a:cubicBezTo>
                      <a:pt x="0" y="79"/>
                      <a:pt x="3" y="100"/>
                      <a:pt x="33" y="118"/>
                    </a:cubicBezTo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95A0E3E5-1844-F0D4-09A5-3F0876535C5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945416">
                <a:off x="4585" y="2719"/>
                <a:ext cx="73" cy="117"/>
              </a:xfrm>
              <a:custGeom>
                <a:avLst/>
                <a:gdLst>
                  <a:gd name="T0" fmla="*/ 43 w 43"/>
                  <a:gd name="T1" fmla="*/ 0 h 68"/>
                  <a:gd name="T2" fmla="*/ 18 w 43"/>
                  <a:gd name="T3" fmla="*/ 68 h 68"/>
                  <a:gd name="T4" fmla="*/ 43 w 43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68">
                    <a:moveTo>
                      <a:pt x="43" y="0"/>
                    </a:moveTo>
                    <a:cubicBezTo>
                      <a:pt x="11" y="6"/>
                      <a:pt x="0" y="50"/>
                      <a:pt x="18" y="68"/>
                    </a:cubicBezTo>
                    <a:cubicBezTo>
                      <a:pt x="6" y="38"/>
                      <a:pt x="23" y="11"/>
                      <a:pt x="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E5326A4-7542-7676-8B33-B024830FC7F1}"/>
              </a:ext>
            </a:extLst>
          </p:cNvPr>
          <p:cNvSpPr txBox="1"/>
          <p:nvPr/>
        </p:nvSpPr>
        <p:spPr>
          <a:xfrm>
            <a:off x="3008055" y="3173857"/>
            <a:ext cx="2184509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2) Immune activation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3870F81-EF00-338B-A145-2C717F96BB10}"/>
              </a:ext>
            </a:extLst>
          </p:cNvPr>
          <p:cNvSpPr/>
          <p:nvPr/>
        </p:nvSpPr>
        <p:spPr>
          <a:xfrm>
            <a:off x="3236240" y="3770079"/>
            <a:ext cx="1851852" cy="1775695"/>
          </a:xfrm>
          <a:prstGeom prst="ellipse">
            <a:avLst/>
          </a:prstGeom>
          <a:solidFill>
            <a:srgbClr val="FF2600">
              <a:alpha val="32157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BC6674-376A-0E0E-86F7-45E52AA1C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32" y="3408071"/>
            <a:ext cx="2628900" cy="25527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7037A27-2806-B0B5-92A3-1AA783AD255B}"/>
              </a:ext>
            </a:extLst>
          </p:cNvPr>
          <p:cNvSpPr txBox="1"/>
          <p:nvPr/>
        </p:nvSpPr>
        <p:spPr>
          <a:xfrm>
            <a:off x="200457" y="3162372"/>
            <a:ext cx="26388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1) Loss of tolerance</a:t>
            </a: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70FE5370-23D7-FF09-6A8E-DF84CB7D2B4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98423" y="3914863"/>
            <a:ext cx="656387" cy="638428"/>
            <a:chOff x="4512" y="2592"/>
            <a:chExt cx="328" cy="320"/>
          </a:xfrm>
        </p:grpSpPr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CF07BAB9-7E20-4D19-1F76-F2F650099E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21" y="2592"/>
              <a:ext cx="319" cy="320"/>
            </a:xfrm>
            <a:custGeom>
              <a:avLst/>
              <a:gdLst>
                <a:gd name="T0" fmla="*/ 13 w 187"/>
                <a:gd name="T1" fmla="*/ 114 h 187"/>
                <a:gd name="T2" fmla="*/ 55 w 187"/>
                <a:gd name="T3" fmla="*/ 164 h 187"/>
                <a:gd name="T4" fmla="*/ 167 w 187"/>
                <a:gd name="T5" fmla="*/ 123 h 187"/>
                <a:gd name="T6" fmla="*/ 119 w 187"/>
                <a:gd name="T7" fmla="*/ 10 h 187"/>
                <a:gd name="T8" fmla="*/ 37 w 187"/>
                <a:gd name="T9" fmla="*/ 24 h 187"/>
                <a:gd name="T10" fmla="*/ 13 w 187"/>
                <a:gd name="T11" fmla="*/ 11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7">
                  <a:moveTo>
                    <a:pt x="13" y="114"/>
                  </a:moveTo>
                  <a:cubicBezTo>
                    <a:pt x="20" y="139"/>
                    <a:pt x="38" y="156"/>
                    <a:pt x="55" y="164"/>
                  </a:cubicBezTo>
                  <a:cubicBezTo>
                    <a:pt x="78" y="175"/>
                    <a:pt x="146" y="187"/>
                    <a:pt x="167" y="123"/>
                  </a:cubicBezTo>
                  <a:cubicBezTo>
                    <a:pt x="187" y="56"/>
                    <a:pt x="143" y="18"/>
                    <a:pt x="119" y="10"/>
                  </a:cubicBezTo>
                  <a:cubicBezTo>
                    <a:pt x="89" y="0"/>
                    <a:pt x="58" y="4"/>
                    <a:pt x="37" y="24"/>
                  </a:cubicBezTo>
                  <a:cubicBezTo>
                    <a:pt x="17" y="42"/>
                    <a:pt x="0" y="68"/>
                    <a:pt x="13" y="114"/>
                  </a:cubicBezTo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5072C705-818D-E68F-C877-0D78121E67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12" y="2613"/>
              <a:ext cx="132" cy="181"/>
            </a:xfrm>
            <a:custGeom>
              <a:avLst/>
              <a:gdLst>
                <a:gd name="T0" fmla="*/ 731 w 731"/>
                <a:gd name="T1" fmla="*/ 0 h 1010"/>
                <a:gd name="T2" fmla="*/ 240 w 731"/>
                <a:gd name="T3" fmla="*/ 1010 h 1010"/>
                <a:gd name="T4" fmla="*/ 731 w 731"/>
                <a:gd name="T5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1" h="1010">
                  <a:moveTo>
                    <a:pt x="731" y="0"/>
                  </a:moveTo>
                  <a:cubicBezTo>
                    <a:pt x="299" y="26"/>
                    <a:pt x="0" y="639"/>
                    <a:pt x="240" y="1010"/>
                  </a:cubicBezTo>
                  <a:cubicBezTo>
                    <a:pt x="94" y="584"/>
                    <a:pt x="306" y="134"/>
                    <a:pt x="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F7967376-2F7E-ACA7-E8C9-A29E5588BAAB}"/>
                </a:ext>
              </a:extLst>
            </p:cNvPr>
            <p:cNvSpPr>
              <a:spLocks noChangeAspect="1"/>
            </p:cNvSpPr>
            <p:nvPr/>
          </p:nvSpPr>
          <p:spPr bwMode="auto">
            <a:xfrm rot="14838809">
              <a:off x="4568" y="2657"/>
              <a:ext cx="239" cy="220"/>
            </a:xfrm>
            <a:custGeom>
              <a:avLst/>
              <a:gdLst>
                <a:gd name="T0" fmla="*/ 33 w 140"/>
                <a:gd name="T1" fmla="*/ 118 h 128"/>
                <a:gd name="T2" fmla="*/ 80 w 140"/>
                <a:gd name="T3" fmla="*/ 122 h 128"/>
                <a:gd name="T4" fmla="*/ 121 w 140"/>
                <a:gd name="T5" fmla="*/ 44 h 128"/>
                <a:gd name="T6" fmla="*/ 39 w 140"/>
                <a:gd name="T7" fmla="*/ 10 h 128"/>
                <a:gd name="T8" fmla="*/ 2 w 140"/>
                <a:gd name="T9" fmla="*/ 59 h 128"/>
                <a:gd name="T10" fmla="*/ 33 w 140"/>
                <a:gd name="T11" fmla="*/ 11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28">
                  <a:moveTo>
                    <a:pt x="33" y="118"/>
                  </a:moveTo>
                  <a:cubicBezTo>
                    <a:pt x="49" y="128"/>
                    <a:pt x="67" y="127"/>
                    <a:pt x="80" y="122"/>
                  </a:cubicBezTo>
                  <a:cubicBezTo>
                    <a:pt x="98" y="116"/>
                    <a:pt x="140" y="88"/>
                    <a:pt x="121" y="44"/>
                  </a:cubicBezTo>
                  <a:cubicBezTo>
                    <a:pt x="99" y="0"/>
                    <a:pt x="57" y="2"/>
                    <a:pt x="39" y="10"/>
                  </a:cubicBezTo>
                  <a:cubicBezTo>
                    <a:pt x="19" y="20"/>
                    <a:pt x="4" y="38"/>
                    <a:pt x="2" y="59"/>
                  </a:cubicBezTo>
                  <a:cubicBezTo>
                    <a:pt x="0" y="79"/>
                    <a:pt x="3" y="100"/>
                    <a:pt x="33" y="118"/>
                  </a:cubicBez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7151F48-09F2-6CF5-292D-732969C8EA5F}"/>
                </a:ext>
              </a:extLst>
            </p:cNvPr>
            <p:cNvSpPr>
              <a:spLocks noChangeAspect="1"/>
            </p:cNvSpPr>
            <p:nvPr/>
          </p:nvSpPr>
          <p:spPr bwMode="auto">
            <a:xfrm rot="20945416">
              <a:off x="4585" y="2719"/>
              <a:ext cx="73" cy="117"/>
            </a:xfrm>
            <a:custGeom>
              <a:avLst/>
              <a:gdLst>
                <a:gd name="T0" fmla="*/ 43 w 43"/>
                <a:gd name="T1" fmla="*/ 0 h 68"/>
                <a:gd name="T2" fmla="*/ 18 w 43"/>
                <a:gd name="T3" fmla="*/ 68 h 68"/>
                <a:gd name="T4" fmla="*/ 43 w 4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68">
                  <a:moveTo>
                    <a:pt x="43" y="0"/>
                  </a:moveTo>
                  <a:cubicBezTo>
                    <a:pt x="11" y="6"/>
                    <a:pt x="0" y="50"/>
                    <a:pt x="18" y="68"/>
                  </a:cubicBezTo>
                  <a:cubicBezTo>
                    <a:pt x="6" y="38"/>
                    <a:pt x="23" y="11"/>
                    <a:pt x="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0A3A917D-5F1F-AF58-E2A2-278FDE36B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737" y="3444368"/>
            <a:ext cx="2210654" cy="21014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001FBC5-4D89-700F-DD21-B14A012CFE06}"/>
              </a:ext>
            </a:extLst>
          </p:cNvPr>
          <p:cNvSpPr txBox="1"/>
          <p:nvPr/>
        </p:nvSpPr>
        <p:spPr>
          <a:xfrm>
            <a:off x="7879737" y="3079769"/>
            <a:ext cx="221065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3) Tissue injury </a:t>
            </a:r>
          </a:p>
        </p:txBody>
      </p:sp>
      <p:grpSp>
        <p:nvGrpSpPr>
          <p:cNvPr id="26" name="Group 2">
            <a:extLst>
              <a:ext uri="{FF2B5EF4-FFF2-40B4-BE49-F238E27FC236}">
                <a16:creationId xmlns:a16="http://schemas.microsoft.com/office/drawing/2014/main" id="{61515FDE-437E-A73E-A8AD-42394051C8E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82390" y="4123017"/>
            <a:ext cx="580723" cy="580723"/>
            <a:chOff x="2688" y="3562"/>
            <a:chExt cx="374" cy="374"/>
          </a:xfrm>
        </p:grpSpPr>
        <p:sp>
          <p:nvSpPr>
            <p:cNvPr id="27" name="Freeform 3">
              <a:extLst>
                <a:ext uri="{FF2B5EF4-FFF2-40B4-BE49-F238E27FC236}">
                  <a16:creationId xmlns:a16="http://schemas.microsoft.com/office/drawing/2014/main" id="{71771ADC-349E-FF6B-20EE-77D72E6367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88" y="3562"/>
              <a:ext cx="374" cy="374"/>
            </a:xfrm>
            <a:custGeom>
              <a:avLst/>
              <a:gdLst>
                <a:gd name="T0" fmla="*/ 13 w 187"/>
                <a:gd name="T1" fmla="*/ 114 h 187"/>
                <a:gd name="T2" fmla="*/ 55 w 187"/>
                <a:gd name="T3" fmla="*/ 164 h 187"/>
                <a:gd name="T4" fmla="*/ 167 w 187"/>
                <a:gd name="T5" fmla="*/ 123 h 187"/>
                <a:gd name="T6" fmla="*/ 119 w 187"/>
                <a:gd name="T7" fmla="*/ 10 h 187"/>
                <a:gd name="T8" fmla="*/ 37 w 187"/>
                <a:gd name="T9" fmla="*/ 24 h 187"/>
                <a:gd name="T10" fmla="*/ 13 w 187"/>
                <a:gd name="T11" fmla="*/ 11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7">
                  <a:moveTo>
                    <a:pt x="13" y="114"/>
                  </a:moveTo>
                  <a:cubicBezTo>
                    <a:pt x="20" y="139"/>
                    <a:pt x="38" y="156"/>
                    <a:pt x="55" y="164"/>
                  </a:cubicBezTo>
                  <a:cubicBezTo>
                    <a:pt x="78" y="175"/>
                    <a:pt x="146" y="187"/>
                    <a:pt x="167" y="123"/>
                  </a:cubicBezTo>
                  <a:cubicBezTo>
                    <a:pt x="187" y="56"/>
                    <a:pt x="143" y="18"/>
                    <a:pt x="119" y="10"/>
                  </a:cubicBezTo>
                  <a:cubicBezTo>
                    <a:pt x="89" y="0"/>
                    <a:pt x="58" y="4"/>
                    <a:pt x="37" y="24"/>
                  </a:cubicBezTo>
                  <a:cubicBezTo>
                    <a:pt x="17" y="42"/>
                    <a:pt x="0" y="68"/>
                    <a:pt x="13" y="114"/>
                  </a:cubicBezTo>
                </a:path>
              </a:pathLst>
            </a:cu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3EC6B442-4642-D561-DF22-C954B4C161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36" y="3600"/>
              <a:ext cx="232" cy="288"/>
            </a:xfrm>
            <a:custGeom>
              <a:avLst/>
              <a:gdLst>
                <a:gd name="T0" fmla="*/ 4 w 120"/>
                <a:gd name="T1" fmla="*/ 54 h 149"/>
                <a:gd name="T2" fmla="*/ 16 w 120"/>
                <a:gd name="T3" fmla="*/ 42 h 149"/>
                <a:gd name="T4" fmla="*/ 34 w 120"/>
                <a:gd name="T5" fmla="*/ 30 h 149"/>
                <a:gd name="T6" fmla="*/ 54 w 120"/>
                <a:gd name="T7" fmla="*/ 26 h 149"/>
                <a:gd name="T8" fmla="*/ 63 w 120"/>
                <a:gd name="T9" fmla="*/ 11 h 149"/>
                <a:gd name="T10" fmla="*/ 83 w 120"/>
                <a:gd name="T11" fmla="*/ 2 h 149"/>
                <a:gd name="T12" fmla="*/ 111 w 120"/>
                <a:gd name="T13" fmla="*/ 9 h 149"/>
                <a:gd name="T14" fmla="*/ 120 w 120"/>
                <a:gd name="T15" fmla="*/ 43 h 149"/>
                <a:gd name="T16" fmla="*/ 106 w 120"/>
                <a:gd name="T17" fmla="*/ 55 h 149"/>
                <a:gd name="T18" fmla="*/ 113 w 120"/>
                <a:gd name="T19" fmla="*/ 76 h 149"/>
                <a:gd name="T20" fmla="*/ 85 w 120"/>
                <a:gd name="T21" fmla="*/ 98 h 149"/>
                <a:gd name="T22" fmla="*/ 89 w 120"/>
                <a:gd name="T23" fmla="*/ 116 h 149"/>
                <a:gd name="T24" fmla="*/ 101 w 120"/>
                <a:gd name="T25" fmla="*/ 123 h 149"/>
                <a:gd name="T26" fmla="*/ 108 w 120"/>
                <a:gd name="T27" fmla="*/ 124 h 149"/>
                <a:gd name="T28" fmla="*/ 115 w 120"/>
                <a:gd name="T29" fmla="*/ 140 h 149"/>
                <a:gd name="T30" fmla="*/ 102 w 120"/>
                <a:gd name="T31" fmla="*/ 142 h 149"/>
                <a:gd name="T32" fmla="*/ 93 w 120"/>
                <a:gd name="T33" fmla="*/ 147 h 149"/>
                <a:gd name="T34" fmla="*/ 82 w 120"/>
                <a:gd name="T35" fmla="*/ 143 h 149"/>
                <a:gd name="T36" fmla="*/ 72 w 120"/>
                <a:gd name="T37" fmla="*/ 120 h 149"/>
                <a:gd name="T38" fmla="*/ 75 w 120"/>
                <a:gd name="T39" fmla="*/ 86 h 149"/>
                <a:gd name="T40" fmla="*/ 106 w 120"/>
                <a:gd name="T41" fmla="*/ 55 h 149"/>
                <a:gd name="T42" fmla="*/ 96 w 120"/>
                <a:gd name="T43" fmla="*/ 42 h 149"/>
                <a:gd name="T44" fmla="*/ 88 w 120"/>
                <a:gd name="T45" fmla="*/ 31 h 149"/>
                <a:gd name="T46" fmla="*/ 74 w 120"/>
                <a:gd name="T47" fmla="*/ 33 h 149"/>
                <a:gd name="T48" fmla="*/ 54 w 120"/>
                <a:gd name="T49" fmla="*/ 27 h 149"/>
                <a:gd name="T50" fmla="*/ 46 w 120"/>
                <a:gd name="T51" fmla="*/ 63 h 149"/>
                <a:gd name="T52" fmla="*/ 32 w 120"/>
                <a:gd name="T53" fmla="*/ 73 h 149"/>
                <a:gd name="T54" fmla="*/ 31 w 120"/>
                <a:gd name="T55" fmla="*/ 97 h 149"/>
                <a:gd name="T56" fmla="*/ 2 w 120"/>
                <a:gd name="T57" fmla="*/ 74 h 149"/>
                <a:gd name="T58" fmla="*/ 4 w 120"/>
                <a:gd name="T59" fmla="*/ 5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0" h="149">
                  <a:moveTo>
                    <a:pt x="4" y="54"/>
                  </a:moveTo>
                  <a:cubicBezTo>
                    <a:pt x="8" y="46"/>
                    <a:pt x="8" y="55"/>
                    <a:pt x="16" y="42"/>
                  </a:cubicBezTo>
                  <a:cubicBezTo>
                    <a:pt x="22" y="32"/>
                    <a:pt x="27" y="34"/>
                    <a:pt x="34" y="30"/>
                  </a:cubicBezTo>
                  <a:cubicBezTo>
                    <a:pt x="40" y="27"/>
                    <a:pt x="49" y="28"/>
                    <a:pt x="54" y="26"/>
                  </a:cubicBezTo>
                  <a:cubicBezTo>
                    <a:pt x="59" y="24"/>
                    <a:pt x="58" y="14"/>
                    <a:pt x="63" y="11"/>
                  </a:cubicBezTo>
                  <a:cubicBezTo>
                    <a:pt x="68" y="8"/>
                    <a:pt x="75" y="4"/>
                    <a:pt x="83" y="2"/>
                  </a:cubicBezTo>
                  <a:cubicBezTo>
                    <a:pt x="90" y="0"/>
                    <a:pt x="104" y="3"/>
                    <a:pt x="111" y="9"/>
                  </a:cubicBezTo>
                  <a:cubicBezTo>
                    <a:pt x="117" y="15"/>
                    <a:pt x="120" y="36"/>
                    <a:pt x="120" y="43"/>
                  </a:cubicBezTo>
                  <a:cubicBezTo>
                    <a:pt x="119" y="51"/>
                    <a:pt x="108" y="50"/>
                    <a:pt x="106" y="55"/>
                  </a:cubicBezTo>
                  <a:cubicBezTo>
                    <a:pt x="105" y="61"/>
                    <a:pt x="116" y="58"/>
                    <a:pt x="113" y="76"/>
                  </a:cubicBezTo>
                  <a:cubicBezTo>
                    <a:pt x="109" y="95"/>
                    <a:pt x="89" y="92"/>
                    <a:pt x="85" y="98"/>
                  </a:cubicBezTo>
                  <a:cubicBezTo>
                    <a:pt x="81" y="105"/>
                    <a:pt x="86" y="112"/>
                    <a:pt x="89" y="116"/>
                  </a:cubicBezTo>
                  <a:cubicBezTo>
                    <a:pt x="91" y="120"/>
                    <a:pt x="98" y="122"/>
                    <a:pt x="101" y="123"/>
                  </a:cubicBezTo>
                  <a:cubicBezTo>
                    <a:pt x="104" y="124"/>
                    <a:pt x="103" y="122"/>
                    <a:pt x="108" y="124"/>
                  </a:cubicBezTo>
                  <a:cubicBezTo>
                    <a:pt x="113" y="127"/>
                    <a:pt x="116" y="132"/>
                    <a:pt x="115" y="140"/>
                  </a:cubicBezTo>
                  <a:cubicBezTo>
                    <a:pt x="114" y="149"/>
                    <a:pt x="106" y="141"/>
                    <a:pt x="102" y="142"/>
                  </a:cubicBezTo>
                  <a:cubicBezTo>
                    <a:pt x="99" y="144"/>
                    <a:pt x="96" y="147"/>
                    <a:pt x="93" y="147"/>
                  </a:cubicBezTo>
                  <a:cubicBezTo>
                    <a:pt x="90" y="147"/>
                    <a:pt x="86" y="148"/>
                    <a:pt x="82" y="143"/>
                  </a:cubicBezTo>
                  <a:cubicBezTo>
                    <a:pt x="79" y="139"/>
                    <a:pt x="73" y="129"/>
                    <a:pt x="72" y="120"/>
                  </a:cubicBezTo>
                  <a:cubicBezTo>
                    <a:pt x="71" y="110"/>
                    <a:pt x="70" y="97"/>
                    <a:pt x="75" y="86"/>
                  </a:cubicBezTo>
                  <a:cubicBezTo>
                    <a:pt x="81" y="75"/>
                    <a:pt x="104" y="79"/>
                    <a:pt x="106" y="55"/>
                  </a:cubicBezTo>
                  <a:cubicBezTo>
                    <a:pt x="110" y="48"/>
                    <a:pt x="99" y="46"/>
                    <a:pt x="96" y="42"/>
                  </a:cubicBezTo>
                  <a:cubicBezTo>
                    <a:pt x="93" y="38"/>
                    <a:pt x="91" y="32"/>
                    <a:pt x="88" y="31"/>
                  </a:cubicBezTo>
                  <a:cubicBezTo>
                    <a:pt x="84" y="29"/>
                    <a:pt x="80" y="33"/>
                    <a:pt x="74" y="33"/>
                  </a:cubicBezTo>
                  <a:cubicBezTo>
                    <a:pt x="68" y="32"/>
                    <a:pt x="58" y="22"/>
                    <a:pt x="54" y="27"/>
                  </a:cubicBezTo>
                  <a:cubicBezTo>
                    <a:pt x="49" y="32"/>
                    <a:pt x="49" y="55"/>
                    <a:pt x="46" y="63"/>
                  </a:cubicBezTo>
                  <a:cubicBezTo>
                    <a:pt x="42" y="70"/>
                    <a:pt x="35" y="67"/>
                    <a:pt x="32" y="73"/>
                  </a:cubicBezTo>
                  <a:cubicBezTo>
                    <a:pt x="30" y="79"/>
                    <a:pt x="41" y="92"/>
                    <a:pt x="31" y="97"/>
                  </a:cubicBezTo>
                  <a:cubicBezTo>
                    <a:pt x="0" y="111"/>
                    <a:pt x="3" y="69"/>
                    <a:pt x="2" y="74"/>
                  </a:cubicBezTo>
                  <a:cubicBezTo>
                    <a:pt x="2" y="74"/>
                    <a:pt x="2" y="58"/>
                    <a:pt x="4" y="54"/>
                  </a:cubicBezTo>
                </a:path>
              </a:pathLst>
            </a:custGeom>
            <a:solidFill>
              <a:srgbClr val="710E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Oval 5">
              <a:extLst>
                <a:ext uri="{FF2B5EF4-FFF2-40B4-BE49-F238E27FC236}">
                  <a16:creationId xmlns:a16="http://schemas.microsoft.com/office/drawing/2014/main" id="{ABD8E3F5-5FB7-41DB-26B9-223DBE72A74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43" y="3801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6">
              <a:extLst>
                <a:ext uri="{FF2B5EF4-FFF2-40B4-BE49-F238E27FC236}">
                  <a16:creationId xmlns:a16="http://schemas.microsoft.com/office/drawing/2014/main" id="{C3EE81EB-5D67-94A6-6DF3-BFBF9316587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72" y="379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7">
              <a:extLst>
                <a:ext uri="{FF2B5EF4-FFF2-40B4-BE49-F238E27FC236}">
                  <a16:creationId xmlns:a16="http://schemas.microsoft.com/office/drawing/2014/main" id="{62A97C6C-B6AF-E388-C96C-3C7E5EC4EBD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1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8">
              <a:extLst>
                <a:ext uri="{FF2B5EF4-FFF2-40B4-BE49-F238E27FC236}">
                  <a16:creationId xmlns:a16="http://schemas.microsoft.com/office/drawing/2014/main" id="{012E2EF1-31EB-1018-355B-92B7289D6D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9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88668C57-017F-CD29-1F56-E0A55B0BFA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92321451-F20B-AC44-2C78-60A633F7BBC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27" y="3728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097A9B26-7B2C-0441-0D22-F20DB0DCD8A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7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904A9FAC-C18D-911D-69FA-8FE534EB500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04" y="3827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Oval 13">
              <a:extLst>
                <a:ext uri="{FF2B5EF4-FFF2-40B4-BE49-F238E27FC236}">
                  <a16:creationId xmlns:a16="http://schemas.microsoft.com/office/drawing/2014/main" id="{DDF01A5F-1805-C3CB-FDC7-9C6AB38FD78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4" y="382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4">
              <a:extLst>
                <a:ext uri="{FF2B5EF4-FFF2-40B4-BE49-F238E27FC236}">
                  <a16:creationId xmlns:a16="http://schemas.microsoft.com/office/drawing/2014/main" id="{38AE2B77-C0BF-050D-E2D6-1126D1772DD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59" y="380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15">
              <a:extLst>
                <a:ext uri="{FF2B5EF4-FFF2-40B4-BE49-F238E27FC236}">
                  <a16:creationId xmlns:a16="http://schemas.microsoft.com/office/drawing/2014/main" id="{649A2CD1-0DC3-9224-5FA4-F77C8BABE5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61" y="3756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Oval 16">
              <a:extLst>
                <a:ext uri="{FF2B5EF4-FFF2-40B4-BE49-F238E27FC236}">
                  <a16:creationId xmlns:a16="http://schemas.microsoft.com/office/drawing/2014/main" id="{39D87164-536B-1642-044C-AD950617AA7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00" y="3734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Oval 17">
              <a:extLst>
                <a:ext uri="{FF2B5EF4-FFF2-40B4-BE49-F238E27FC236}">
                  <a16:creationId xmlns:a16="http://schemas.microsoft.com/office/drawing/2014/main" id="{F4446B72-0D8A-4C99-FE82-9630EA4C106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18" y="3793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Oval 18">
              <a:extLst>
                <a:ext uri="{FF2B5EF4-FFF2-40B4-BE49-F238E27FC236}">
                  <a16:creationId xmlns:a16="http://schemas.microsoft.com/office/drawing/2014/main" id="{28688305-2C66-4BA5-BC11-F5F78866233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71" y="375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Oval 19">
              <a:extLst>
                <a:ext uri="{FF2B5EF4-FFF2-40B4-BE49-F238E27FC236}">
                  <a16:creationId xmlns:a16="http://schemas.microsoft.com/office/drawing/2014/main" id="{97DE4A86-478C-7A82-5940-84EEFB9B5DE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66" y="385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20">
              <a:extLst>
                <a:ext uri="{FF2B5EF4-FFF2-40B4-BE49-F238E27FC236}">
                  <a16:creationId xmlns:a16="http://schemas.microsoft.com/office/drawing/2014/main" id="{8359533E-1E6D-BF6D-267D-EB61831B862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5" y="383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Oval 21">
              <a:extLst>
                <a:ext uri="{FF2B5EF4-FFF2-40B4-BE49-F238E27FC236}">
                  <a16:creationId xmlns:a16="http://schemas.microsoft.com/office/drawing/2014/main" id="{28D63F4C-A02D-8B3C-AA66-8C37CAADA07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4" y="3796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Oval 22">
              <a:extLst>
                <a:ext uri="{FF2B5EF4-FFF2-40B4-BE49-F238E27FC236}">
                  <a16:creationId xmlns:a16="http://schemas.microsoft.com/office/drawing/2014/main" id="{01053EAA-A752-0A09-FC98-32710EA302B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79" y="3683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Oval 23">
              <a:extLst>
                <a:ext uri="{FF2B5EF4-FFF2-40B4-BE49-F238E27FC236}">
                  <a16:creationId xmlns:a16="http://schemas.microsoft.com/office/drawing/2014/main" id="{52B552F3-A874-8527-FDFE-600B0B56BD3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43" y="3630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Oval 24">
              <a:extLst>
                <a:ext uri="{FF2B5EF4-FFF2-40B4-BE49-F238E27FC236}">
                  <a16:creationId xmlns:a16="http://schemas.microsoft.com/office/drawing/2014/main" id="{316A2D60-CA6A-845A-EBFA-26FD6A71DB0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0" y="365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Oval 25">
              <a:extLst>
                <a:ext uri="{FF2B5EF4-FFF2-40B4-BE49-F238E27FC236}">
                  <a16:creationId xmlns:a16="http://schemas.microsoft.com/office/drawing/2014/main" id="{89D68988-5BA9-990E-E243-BB78EBC48AA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9" y="363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Oval 26">
              <a:extLst>
                <a:ext uri="{FF2B5EF4-FFF2-40B4-BE49-F238E27FC236}">
                  <a16:creationId xmlns:a16="http://schemas.microsoft.com/office/drawing/2014/main" id="{FAC22A35-E3F3-BFEA-D279-8273FDFAEA7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7" y="363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27">
              <a:extLst>
                <a:ext uri="{FF2B5EF4-FFF2-40B4-BE49-F238E27FC236}">
                  <a16:creationId xmlns:a16="http://schemas.microsoft.com/office/drawing/2014/main" id="{C6C9A4A3-C486-A49D-A9E2-B615F28F484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66" y="362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28">
              <a:extLst>
                <a:ext uri="{FF2B5EF4-FFF2-40B4-BE49-F238E27FC236}">
                  <a16:creationId xmlns:a16="http://schemas.microsoft.com/office/drawing/2014/main" id="{9B8FF7CD-26FF-065B-8952-4102E1851DE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3" y="3638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Oval 29">
              <a:extLst>
                <a:ext uri="{FF2B5EF4-FFF2-40B4-BE49-F238E27FC236}">
                  <a16:creationId xmlns:a16="http://schemas.microsoft.com/office/drawing/2014/main" id="{FD882EAC-E4A7-2A3B-1AD3-4C13749C23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96" y="3587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Oval 30">
              <a:extLst>
                <a:ext uri="{FF2B5EF4-FFF2-40B4-BE49-F238E27FC236}">
                  <a16:creationId xmlns:a16="http://schemas.microsoft.com/office/drawing/2014/main" id="{F6F826EB-5FF2-C141-8ADD-9043D3D5B83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3" y="359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Oval 31">
              <a:extLst>
                <a:ext uri="{FF2B5EF4-FFF2-40B4-BE49-F238E27FC236}">
                  <a16:creationId xmlns:a16="http://schemas.microsoft.com/office/drawing/2014/main" id="{921F2912-9E55-0969-6E7E-2242AD10750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63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Oval 32">
              <a:extLst>
                <a:ext uri="{FF2B5EF4-FFF2-40B4-BE49-F238E27FC236}">
                  <a16:creationId xmlns:a16="http://schemas.microsoft.com/office/drawing/2014/main" id="{5219D2A7-6705-A937-74A2-EA7F1B22D7E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20" y="371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33">
              <a:extLst>
                <a:ext uri="{FF2B5EF4-FFF2-40B4-BE49-F238E27FC236}">
                  <a16:creationId xmlns:a16="http://schemas.microsoft.com/office/drawing/2014/main" id="{38BF4528-B833-B79C-9077-BECCA73C2B7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43" y="3676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34">
              <a:extLst>
                <a:ext uri="{FF2B5EF4-FFF2-40B4-BE49-F238E27FC236}">
                  <a16:creationId xmlns:a16="http://schemas.microsoft.com/office/drawing/2014/main" id="{B26E59DE-9914-C023-E857-DE27FAA9BA4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92" y="368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Oval 35">
              <a:extLst>
                <a:ext uri="{FF2B5EF4-FFF2-40B4-BE49-F238E27FC236}">
                  <a16:creationId xmlns:a16="http://schemas.microsoft.com/office/drawing/2014/main" id="{691E1683-7BF1-405C-6785-0D75CEA146F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92" y="3657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Oval 36">
              <a:extLst>
                <a:ext uri="{FF2B5EF4-FFF2-40B4-BE49-F238E27FC236}">
                  <a16:creationId xmlns:a16="http://schemas.microsoft.com/office/drawing/2014/main" id="{78474AD7-240A-A16C-3507-BE2C357754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09" y="361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Oval 37">
              <a:extLst>
                <a:ext uri="{FF2B5EF4-FFF2-40B4-BE49-F238E27FC236}">
                  <a16:creationId xmlns:a16="http://schemas.microsoft.com/office/drawing/2014/main" id="{5EBFA2C4-C236-7565-383D-C29C9191787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8" y="3590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Oval 38">
              <a:extLst>
                <a:ext uri="{FF2B5EF4-FFF2-40B4-BE49-F238E27FC236}">
                  <a16:creationId xmlns:a16="http://schemas.microsoft.com/office/drawing/2014/main" id="{CB8EC526-647C-E656-A92C-F5D1DA69811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66" y="364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Oval 39">
              <a:extLst>
                <a:ext uri="{FF2B5EF4-FFF2-40B4-BE49-F238E27FC236}">
                  <a16:creationId xmlns:a16="http://schemas.microsoft.com/office/drawing/2014/main" id="{7D051AF8-2F5F-55EC-2D67-0121FA23947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4" y="3711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40">
              <a:extLst>
                <a:ext uri="{FF2B5EF4-FFF2-40B4-BE49-F238E27FC236}">
                  <a16:creationId xmlns:a16="http://schemas.microsoft.com/office/drawing/2014/main" id="{6362ADE7-6885-244B-9137-1695094E655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3" y="372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Oval 41">
              <a:extLst>
                <a:ext uri="{FF2B5EF4-FFF2-40B4-BE49-F238E27FC236}">
                  <a16:creationId xmlns:a16="http://schemas.microsoft.com/office/drawing/2014/main" id="{F1DF5B76-FB6A-488A-FC06-F18F174E300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62" y="365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42">
              <a:extLst>
                <a:ext uri="{FF2B5EF4-FFF2-40B4-BE49-F238E27FC236}">
                  <a16:creationId xmlns:a16="http://schemas.microsoft.com/office/drawing/2014/main" id="{2058F073-8468-1129-ACF7-34AC36E1ECA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60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Oval 43">
              <a:extLst>
                <a:ext uri="{FF2B5EF4-FFF2-40B4-BE49-F238E27FC236}">
                  <a16:creationId xmlns:a16="http://schemas.microsoft.com/office/drawing/2014/main" id="{738B7F2F-21AF-8EFF-5A7E-485FADA9E7C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7" y="382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Oval 44">
              <a:extLst>
                <a:ext uri="{FF2B5EF4-FFF2-40B4-BE49-F238E27FC236}">
                  <a16:creationId xmlns:a16="http://schemas.microsoft.com/office/drawing/2014/main" id="{1B1FE124-2F9A-140E-B1AB-C5A1DD03E3E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82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Oval 45">
              <a:extLst>
                <a:ext uri="{FF2B5EF4-FFF2-40B4-BE49-F238E27FC236}">
                  <a16:creationId xmlns:a16="http://schemas.microsoft.com/office/drawing/2014/main" id="{0C9D2A01-B34E-679D-C877-E6A19EEFC4E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3" y="378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Oval 46">
              <a:extLst>
                <a:ext uri="{FF2B5EF4-FFF2-40B4-BE49-F238E27FC236}">
                  <a16:creationId xmlns:a16="http://schemas.microsoft.com/office/drawing/2014/main" id="{963DCF16-76B2-DF39-DFB4-08FBFFEB186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1" y="378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Oval 47">
              <a:extLst>
                <a:ext uri="{FF2B5EF4-FFF2-40B4-BE49-F238E27FC236}">
                  <a16:creationId xmlns:a16="http://schemas.microsoft.com/office/drawing/2014/main" id="{C7525EB1-3A43-A8B8-64AF-CCA83DEC423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19" y="386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Oval 48">
              <a:extLst>
                <a:ext uri="{FF2B5EF4-FFF2-40B4-BE49-F238E27FC236}">
                  <a16:creationId xmlns:a16="http://schemas.microsoft.com/office/drawing/2014/main" id="{C9DC2FE0-0F72-E02B-6878-5E529F195E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57" y="380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49">
              <a:extLst>
                <a:ext uri="{FF2B5EF4-FFF2-40B4-BE49-F238E27FC236}">
                  <a16:creationId xmlns:a16="http://schemas.microsoft.com/office/drawing/2014/main" id="{19A04500-44D0-2E36-9C99-92720F90422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4" y="3841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50">
              <a:extLst>
                <a:ext uri="{FF2B5EF4-FFF2-40B4-BE49-F238E27FC236}">
                  <a16:creationId xmlns:a16="http://schemas.microsoft.com/office/drawing/2014/main" id="{0DEE6CFA-53BF-538E-C9A1-DA4AC4C291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6" y="3692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51">
              <a:extLst>
                <a:ext uri="{FF2B5EF4-FFF2-40B4-BE49-F238E27FC236}">
                  <a16:creationId xmlns:a16="http://schemas.microsoft.com/office/drawing/2014/main" id="{0232BDE4-91D0-1AFF-DD52-C58C0679E59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8" y="372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Oval 52">
              <a:extLst>
                <a:ext uri="{FF2B5EF4-FFF2-40B4-BE49-F238E27FC236}">
                  <a16:creationId xmlns:a16="http://schemas.microsoft.com/office/drawing/2014/main" id="{C21BA64B-88D6-6778-75B1-187E5018A6D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69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Oval 53">
              <a:extLst>
                <a:ext uri="{FF2B5EF4-FFF2-40B4-BE49-F238E27FC236}">
                  <a16:creationId xmlns:a16="http://schemas.microsoft.com/office/drawing/2014/main" id="{B653A329-BCEF-C000-F119-4968E83988C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83" y="369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Oval 54">
              <a:extLst>
                <a:ext uri="{FF2B5EF4-FFF2-40B4-BE49-F238E27FC236}">
                  <a16:creationId xmlns:a16="http://schemas.microsoft.com/office/drawing/2014/main" id="{E7A9B45F-5B96-90D0-DA53-39C1EAB83AA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1" y="365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Oval 55">
              <a:extLst>
                <a:ext uri="{FF2B5EF4-FFF2-40B4-BE49-F238E27FC236}">
                  <a16:creationId xmlns:a16="http://schemas.microsoft.com/office/drawing/2014/main" id="{31CD9097-6962-E973-D566-7AD718D3375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9" y="365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Oval 56">
              <a:extLst>
                <a:ext uri="{FF2B5EF4-FFF2-40B4-BE49-F238E27FC236}">
                  <a16:creationId xmlns:a16="http://schemas.microsoft.com/office/drawing/2014/main" id="{A14DBE20-70FF-CDF7-FC3A-6AD88DE754C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6" y="378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Oval 57">
              <a:extLst>
                <a:ext uri="{FF2B5EF4-FFF2-40B4-BE49-F238E27FC236}">
                  <a16:creationId xmlns:a16="http://schemas.microsoft.com/office/drawing/2014/main" id="{3F81402E-FB71-DBED-0A14-3FF52E9F2B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9" y="374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Oval 58">
              <a:extLst>
                <a:ext uri="{FF2B5EF4-FFF2-40B4-BE49-F238E27FC236}">
                  <a16:creationId xmlns:a16="http://schemas.microsoft.com/office/drawing/2014/main" id="{42412293-7DED-D7B1-9549-7B392D3D319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30" y="3763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Oval 59">
              <a:extLst>
                <a:ext uri="{FF2B5EF4-FFF2-40B4-BE49-F238E27FC236}">
                  <a16:creationId xmlns:a16="http://schemas.microsoft.com/office/drawing/2014/main" id="{81F99B2D-7BCC-D1A4-52E8-EF24AA7F21A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62" y="3718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Oval 60">
              <a:extLst>
                <a:ext uri="{FF2B5EF4-FFF2-40B4-BE49-F238E27FC236}">
                  <a16:creationId xmlns:a16="http://schemas.microsoft.com/office/drawing/2014/main" id="{006181A2-EBF5-B94A-7D3A-69BBEAB7E5E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72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Oval 61">
              <a:extLst>
                <a:ext uri="{FF2B5EF4-FFF2-40B4-BE49-F238E27FC236}">
                  <a16:creationId xmlns:a16="http://schemas.microsoft.com/office/drawing/2014/main" id="{4637E174-4712-9998-DA88-F2F7BE42950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79" y="379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62">
              <a:extLst>
                <a:ext uri="{FF2B5EF4-FFF2-40B4-BE49-F238E27FC236}">
                  <a16:creationId xmlns:a16="http://schemas.microsoft.com/office/drawing/2014/main" id="{3017EA55-495B-7E92-996B-4E8560853E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03" y="3573"/>
              <a:ext cx="147" cy="141"/>
            </a:xfrm>
            <a:custGeom>
              <a:avLst/>
              <a:gdLst>
                <a:gd name="T0" fmla="*/ 147 w 147"/>
                <a:gd name="T1" fmla="*/ 12 h 141"/>
                <a:gd name="T2" fmla="*/ 19 w 147"/>
                <a:gd name="T3" fmla="*/ 141 h 141"/>
                <a:gd name="T4" fmla="*/ 147 w 147"/>
                <a:gd name="T5" fmla="*/ 1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141">
                  <a:moveTo>
                    <a:pt x="147" y="12"/>
                  </a:moveTo>
                  <a:cubicBezTo>
                    <a:pt x="103" y="0"/>
                    <a:pt x="0" y="63"/>
                    <a:pt x="19" y="141"/>
                  </a:cubicBezTo>
                  <a:cubicBezTo>
                    <a:pt x="21" y="64"/>
                    <a:pt x="97" y="19"/>
                    <a:pt x="147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3C85609A-6901-3A4F-313A-A843F9F60AB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05680" y="4748396"/>
            <a:ext cx="599937" cy="564190"/>
            <a:chOff x="3660" y="3768"/>
            <a:chExt cx="528" cy="496"/>
          </a:xfrm>
        </p:grpSpPr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0F9933E9-CEE9-A4A2-1B63-A1E59948FC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60" y="3768"/>
              <a:ext cx="528" cy="496"/>
            </a:xfrm>
            <a:custGeom>
              <a:avLst/>
              <a:gdLst>
                <a:gd name="T0" fmla="*/ 12009 w 12009"/>
                <a:gd name="T1" fmla="*/ 5650 h 11300"/>
                <a:gd name="T2" fmla="*/ 11007 w 12009"/>
                <a:gd name="T3" fmla="*/ 6945 h 11300"/>
                <a:gd name="T4" fmla="*/ 11184 w 12009"/>
                <a:gd name="T5" fmla="*/ 8498 h 11300"/>
                <a:gd name="T6" fmla="*/ 9667 w 12009"/>
                <a:gd name="T7" fmla="*/ 9101 h 11300"/>
                <a:gd name="T8" fmla="*/ 9038 w 12009"/>
                <a:gd name="T9" fmla="*/ 10529 h 11300"/>
                <a:gd name="T10" fmla="*/ 7379 w 12009"/>
                <a:gd name="T11" fmla="*/ 10351 h 11300"/>
                <a:gd name="T12" fmla="*/ 6005 w 12009"/>
                <a:gd name="T13" fmla="*/ 11300 h 11300"/>
                <a:gd name="T14" fmla="*/ 4630 w 12009"/>
                <a:gd name="T15" fmla="*/ 10351 h 11300"/>
                <a:gd name="T16" fmla="*/ 2972 w 12009"/>
                <a:gd name="T17" fmla="*/ 10529 h 11300"/>
                <a:gd name="T18" fmla="*/ 2342 w 12009"/>
                <a:gd name="T19" fmla="*/ 9101 h 11300"/>
                <a:gd name="T20" fmla="*/ 825 w 12009"/>
                <a:gd name="T21" fmla="*/ 8498 h 11300"/>
                <a:gd name="T22" fmla="*/ 1003 w 12009"/>
                <a:gd name="T23" fmla="*/ 6945 h 11300"/>
                <a:gd name="T24" fmla="*/ 0 w 12009"/>
                <a:gd name="T25" fmla="*/ 5650 h 11300"/>
                <a:gd name="T26" fmla="*/ 1003 w 12009"/>
                <a:gd name="T27" fmla="*/ 4355 h 11300"/>
                <a:gd name="T28" fmla="*/ 825 w 12009"/>
                <a:gd name="T29" fmla="*/ 2803 h 11300"/>
                <a:gd name="T30" fmla="*/ 2342 w 12009"/>
                <a:gd name="T31" fmla="*/ 2200 h 11300"/>
                <a:gd name="T32" fmla="*/ 2972 w 12009"/>
                <a:gd name="T33" fmla="*/ 772 h 11300"/>
                <a:gd name="T34" fmla="*/ 4630 w 12009"/>
                <a:gd name="T35" fmla="*/ 950 h 11300"/>
                <a:gd name="T36" fmla="*/ 6005 w 12009"/>
                <a:gd name="T37" fmla="*/ 0 h 11300"/>
                <a:gd name="T38" fmla="*/ 7379 w 12009"/>
                <a:gd name="T39" fmla="*/ 950 h 11300"/>
                <a:gd name="T40" fmla="*/ 9038 w 12009"/>
                <a:gd name="T41" fmla="*/ 772 h 11300"/>
                <a:gd name="T42" fmla="*/ 9667 w 12009"/>
                <a:gd name="T43" fmla="*/ 2200 h 11300"/>
                <a:gd name="T44" fmla="*/ 11184 w 12009"/>
                <a:gd name="T45" fmla="*/ 2803 h 11300"/>
                <a:gd name="T46" fmla="*/ 11007 w 12009"/>
                <a:gd name="T47" fmla="*/ 4355 h 11300"/>
                <a:gd name="T48" fmla="*/ 12009 w 12009"/>
                <a:gd name="T49" fmla="*/ 5650 h 113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009"/>
                <a:gd name="T76" fmla="*/ 0 h 11300"/>
                <a:gd name="T77" fmla="*/ 12009 w 12009"/>
                <a:gd name="T78" fmla="*/ 11300 h 113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009" h="11300">
                  <a:moveTo>
                    <a:pt x="12009" y="5650"/>
                  </a:moveTo>
                  <a:cubicBezTo>
                    <a:pt x="11468" y="6511"/>
                    <a:pt x="11140" y="6502"/>
                    <a:pt x="11007" y="6945"/>
                  </a:cubicBezTo>
                  <a:cubicBezTo>
                    <a:pt x="10874" y="7620"/>
                    <a:pt x="10936" y="7238"/>
                    <a:pt x="11184" y="8498"/>
                  </a:cubicBezTo>
                  <a:cubicBezTo>
                    <a:pt x="10510" y="8799"/>
                    <a:pt x="10013" y="9651"/>
                    <a:pt x="9667" y="9101"/>
                  </a:cubicBezTo>
                  <a:cubicBezTo>
                    <a:pt x="9322" y="9695"/>
                    <a:pt x="9126" y="9855"/>
                    <a:pt x="9038" y="10529"/>
                  </a:cubicBezTo>
                  <a:cubicBezTo>
                    <a:pt x="8399" y="10227"/>
                    <a:pt x="7867" y="10156"/>
                    <a:pt x="7379" y="10351"/>
                  </a:cubicBezTo>
                  <a:cubicBezTo>
                    <a:pt x="6900" y="10351"/>
                    <a:pt x="6457" y="10547"/>
                    <a:pt x="6005" y="11300"/>
                  </a:cubicBezTo>
                  <a:cubicBezTo>
                    <a:pt x="5552" y="10076"/>
                    <a:pt x="5109" y="9926"/>
                    <a:pt x="4630" y="10351"/>
                  </a:cubicBezTo>
                  <a:cubicBezTo>
                    <a:pt x="4142" y="10449"/>
                    <a:pt x="3610" y="10147"/>
                    <a:pt x="2972" y="10529"/>
                  </a:cubicBezTo>
                  <a:cubicBezTo>
                    <a:pt x="2883" y="11283"/>
                    <a:pt x="2688" y="10405"/>
                    <a:pt x="2342" y="9101"/>
                  </a:cubicBezTo>
                  <a:cubicBezTo>
                    <a:pt x="1996" y="8870"/>
                    <a:pt x="1499" y="8781"/>
                    <a:pt x="825" y="8498"/>
                  </a:cubicBezTo>
                  <a:cubicBezTo>
                    <a:pt x="1074" y="8249"/>
                    <a:pt x="1136" y="7460"/>
                    <a:pt x="1003" y="6945"/>
                  </a:cubicBezTo>
                  <a:cubicBezTo>
                    <a:pt x="870" y="6733"/>
                    <a:pt x="541" y="6307"/>
                    <a:pt x="0" y="5650"/>
                  </a:cubicBezTo>
                  <a:cubicBezTo>
                    <a:pt x="541" y="4320"/>
                    <a:pt x="870" y="4657"/>
                    <a:pt x="1003" y="4355"/>
                  </a:cubicBezTo>
                  <a:cubicBezTo>
                    <a:pt x="1136" y="3664"/>
                    <a:pt x="1074" y="2697"/>
                    <a:pt x="825" y="2803"/>
                  </a:cubicBezTo>
                  <a:cubicBezTo>
                    <a:pt x="1499" y="2741"/>
                    <a:pt x="1996" y="2883"/>
                    <a:pt x="2342" y="2200"/>
                  </a:cubicBezTo>
                  <a:cubicBezTo>
                    <a:pt x="2688" y="2067"/>
                    <a:pt x="2883" y="1437"/>
                    <a:pt x="2972" y="772"/>
                  </a:cubicBezTo>
                  <a:cubicBezTo>
                    <a:pt x="3610" y="267"/>
                    <a:pt x="4142" y="1091"/>
                    <a:pt x="4630" y="950"/>
                  </a:cubicBezTo>
                  <a:cubicBezTo>
                    <a:pt x="5109" y="648"/>
                    <a:pt x="5552" y="151"/>
                    <a:pt x="6005" y="0"/>
                  </a:cubicBezTo>
                  <a:cubicBezTo>
                    <a:pt x="6457" y="346"/>
                    <a:pt x="6900" y="302"/>
                    <a:pt x="7379" y="950"/>
                  </a:cubicBezTo>
                  <a:cubicBezTo>
                    <a:pt x="7867" y="1411"/>
                    <a:pt x="8399" y="1020"/>
                    <a:pt x="9038" y="772"/>
                  </a:cubicBezTo>
                  <a:cubicBezTo>
                    <a:pt x="9126" y="1881"/>
                    <a:pt x="9322" y="816"/>
                    <a:pt x="9667" y="2200"/>
                  </a:cubicBezTo>
                  <a:cubicBezTo>
                    <a:pt x="10013" y="2200"/>
                    <a:pt x="10510" y="3052"/>
                    <a:pt x="11184" y="2803"/>
                  </a:cubicBezTo>
                  <a:cubicBezTo>
                    <a:pt x="10936" y="3770"/>
                    <a:pt x="10874" y="3247"/>
                    <a:pt x="11007" y="4355"/>
                  </a:cubicBezTo>
                  <a:cubicBezTo>
                    <a:pt x="11140" y="4418"/>
                    <a:pt x="11468" y="4923"/>
                    <a:pt x="12009" y="5650"/>
                  </a:cubicBezTo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FF66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89" name="Group 4">
              <a:extLst>
                <a:ext uri="{FF2B5EF4-FFF2-40B4-BE49-F238E27FC236}">
                  <a16:creationId xmlns:a16="http://schemas.microsoft.com/office/drawing/2014/main" id="{C507ABC3-64C2-47B7-D4CE-73502FE38BF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932" y="3984"/>
              <a:ext cx="188" cy="169"/>
              <a:chOff x="3932" y="3984"/>
              <a:chExt cx="188" cy="169"/>
            </a:xfrm>
          </p:grpSpPr>
          <p:sp>
            <p:nvSpPr>
              <p:cNvPr id="140" name="Freeform 5">
                <a:extLst>
                  <a:ext uri="{FF2B5EF4-FFF2-40B4-BE49-F238E27FC236}">
                    <a16:creationId xmlns:a16="http://schemas.microsoft.com/office/drawing/2014/main" id="{DB0FD341-C517-8E51-D2E2-761C59CA98A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36" y="3984"/>
                <a:ext cx="184" cy="169"/>
              </a:xfrm>
              <a:custGeom>
                <a:avLst/>
                <a:gdLst>
                  <a:gd name="T0" fmla="*/ 33 w 140"/>
                  <a:gd name="T1" fmla="*/ 118 h 128"/>
                  <a:gd name="T2" fmla="*/ 80 w 140"/>
                  <a:gd name="T3" fmla="*/ 122 h 128"/>
                  <a:gd name="T4" fmla="*/ 121 w 140"/>
                  <a:gd name="T5" fmla="*/ 44 h 128"/>
                  <a:gd name="T6" fmla="*/ 39 w 140"/>
                  <a:gd name="T7" fmla="*/ 10 h 128"/>
                  <a:gd name="T8" fmla="*/ 2 w 140"/>
                  <a:gd name="T9" fmla="*/ 59 h 128"/>
                  <a:gd name="T10" fmla="*/ 33 w 140"/>
                  <a:gd name="T11" fmla="*/ 11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0" h="128">
                    <a:moveTo>
                      <a:pt x="33" y="118"/>
                    </a:moveTo>
                    <a:cubicBezTo>
                      <a:pt x="49" y="128"/>
                      <a:pt x="67" y="127"/>
                      <a:pt x="80" y="122"/>
                    </a:cubicBezTo>
                    <a:cubicBezTo>
                      <a:pt x="98" y="116"/>
                      <a:pt x="140" y="88"/>
                      <a:pt x="121" y="44"/>
                    </a:cubicBezTo>
                    <a:cubicBezTo>
                      <a:pt x="99" y="0"/>
                      <a:pt x="57" y="2"/>
                      <a:pt x="39" y="10"/>
                    </a:cubicBezTo>
                    <a:cubicBezTo>
                      <a:pt x="19" y="20"/>
                      <a:pt x="4" y="38"/>
                      <a:pt x="2" y="59"/>
                    </a:cubicBezTo>
                    <a:cubicBezTo>
                      <a:pt x="0" y="79"/>
                      <a:pt x="3" y="100"/>
                      <a:pt x="33" y="118"/>
                    </a:cubicBezTo>
                  </a:path>
                </a:pathLst>
              </a:custGeom>
              <a:solidFill>
                <a:srgbClr val="3D0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Freeform 6">
                <a:extLst>
                  <a:ext uri="{FF2B5EF4-FFF2-40B4-BE49-F238E27FC236}">
                    <a16:creationId xmlns:a16="http://schemas.microsoft.com/office/drawing/2014/main" id="{9BFFAC9A-3C14-E225-3D1F-C3E87C3B85F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32" y="4004"/>
                <a:ext cx="68" cy="109"/>
              </a:xfrm>
              <a:custGeom>
                <a:avLst/>
                <a:gdLst>
                  <a:gd name="T0" fmla="*/ 43 w 43"/>
                  <a:gd name="T1" fmla="*/ 0 h 68"/>
                  <a:gd name="T2" fmla="*/ 18 w 43"/>
                  <a:gd name="T3" fmla="*/ 68 h 68"/>
                  <a:gd name="T4" fmla="*/ 43 w 43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68">
                    <a:moveTo>
                      <a:pt x="43" y="0"/>
                    </a:moveTo>
                    <a:cubicBezTo>
                      <a:pt x="11" y="6"/>
                      <a:pt x="0" y="50"/>
                      <a:pt x="18" y="68"/>
                    </a:cubicBezTo>
                    <a:cubicBezTo>
                      <a:pt x="6" y="38"/>
                      <a:pt x="23" y="11"/>
                      <a:pt x="43" y="0"/>
                    </a:cubicBezTo>
                    <a:close/>
                  </a:path>
                </a:pathLst>
              </a:custGeom>
              <a:solidFill>
                <a:srgbClr val="CC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0" name="Oval 7">
              <a:extLst>
                <a:ext uri="{FF2B5EF4-FFF2-40B4-BE49-F238E27FC236}">
                  <a16:creationId xmlns:a16="http://schemas.microsoft.com/office/drawing/2014/main" id="{8DF31AF1-576E-AA77-E76B-D01DCCE2554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13" y="410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Oval 8">
              <a:extLst>
                <a:ext uri="{FF2B5EF4-FFF2-40B4-BE49-F238E27FC236}">
                  <a16:creationId xmlns:a16="http://schemas.microsoft.com/office/drawing/2014/main" id="{F2611043-AC96-1107-E248-8C1CC882100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17" y="410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Oval 9">
              <a:extLst>
                <a:ext uri="{FF2B5EF4-FFF2-40B4-BE49-F238E27FC236}">
                  <a16:creationId xmlns:a16="http://schemas.microsoft.com/office/drawing/2014/main" id="{14C9E4FC-23D3-4DE1-5650-18498BEA2A7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10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E5B33883-EA52-EE99-1479-F4E6FECA187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4" y="403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Oval 11">
              <a:extLst>
                <a:ext uri="{FF2B5EF4-FFF2-40B4-BE49-F238E27FC236}">
                  <a16:creationId xmlns:a16="http://schemas.microsoft.com/office/drawing/2014/main" id="{4BB0612B-FDF4-645F-2B0E-3395DA9B0E0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6" y="4082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Oval 12">
              <a:extLst>
                <a:ext uri="{FF2B5EF4-FFF2-40B4-BE49-F238E27FC236}">
                  <a16:creationId xmlns:a16="http://schemas.microsoft.com/office/drawing/2014/main" id="{1463725B-656C-3247-9B4F-0392CA873A2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698" y="403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Oval 13">
              <a:extLst>
                <a:ext uri="{FF2B5EF4-FFF2-40B4-BE49-F238E27FC236}">
                  <a16:creationId xmlns:a16="http://schemas.microsoft.com/office/drawing/2014/main" id="{8F11BF5E-3ACF-24D8-79B1-93C3B40B7D5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6" y="403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Oval 14">
              <a:extLst>
                <a:ext uri="{FF2B5EF4-FFF2-40B4-BE49-F238E27FC236}">
                  <a16:creationId xmlns:a16="http://schemas.microsoft.com/office/drawing/2014/main" id="{C5498512-6703-7307-2711-43286D55905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2" y="386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Oval 15">
              <a:extLst>
                <a:ext uri="{FF2B5EF4-FFF2-40B4-BE49-F238E27FC236}">
                  <a16:creationId xmlns:a16="http://schemas.microsoft.com/office/drawing/2014/main" id="{153C65AA-9C97-830E-07DA-48316B6E6CB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057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Oval 16">
              <a:extLst>
                <a:ext uri="{FF2B5EF4-FFF2-40B4-BE49-F238E27FC236}">
                  <a16:creationId xmlns:a16="http://schemas.microsoft.com/office/drawing/2014/main" id="{1983D478-B655-1A51-4413-7E14D653B5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17" y="400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Oval 17">
              <a:extLst>
                <a:ext uri="{FF2B5EF4-FFF2-40B4-BE49-F238E27FC236}">
                  <a16:creationId xmlns:a16="http://schemas.microsoft.com/office/drawing/2014/main" id="{A9C9D0CE-E059-2BDA-BC1C-DC7E1234F7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009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Oval 18">
              <a:extLst>
                <a:ext uri="{FF2B5EF4-FFF2-40B4-BE49-F238E27FC236}">
                  <a16:creationId xmlns:a16="http://schemas.microsoft.com/office/drawing/2014/main" id="{17D1097B-A65C-5F3E-93A0-F1E19AB5756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90" y="391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Oval 19">
              <a:extLst>
                <a:ext uri="{FF2B5EF4-FFF2-40B4-BE49-F238E27FC236}">
                  <a16:creationId xmlns:a16="http://schemas.microsoft.com/office/drawing/2014/main" id="{CA69C587-9591-F014-6137-192A749B2F1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2" y="396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20">
              <a:extLst>
                <a:ext uri="{FF2B5EF4-FFF2-40B4-BE49-F238E27FC236}">
                  <a16:creationId xmlns:a16="http://schemas.microsoft.com/office/drawing/2014/main" id="{C255A32B-0305-BE79-8E36-951D55FA56C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4" y="391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Oval 21">
              <a:extLst>
                <a:ext uri="{FF2B5EF4-FFF2-40B4-BE49-F238E27FC236}">
                  <a16:creationId xmlns:a16="http://schemas.microsoft.com/office/drawing/2014/main" id="{4878A238-F428-A972-B109-B0CB8E2AC4F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2" y="391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Oval 22">
              <a:extLst>
                <a:ext uri="{FF2B5EF4-FFF2-40B4-BE49-F238E27FC236}">
                  <a16:creationId xmlns:a16="http://schemas.microsoft.com/office/drawing/2014/main" id="{6CF76CAF-262D-A252-56C6-505F82C3E6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41" y="398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Oval 23">
              <a:extLst>
                <a:ext uri="{FF2B5EF4-FFF2-40B4-BE49-F238E27FC236}">
                  <a16:creationId xmlns:a16="http://schemas.microsoft.com/office/drawing/2014/main" id="{B45A1C93-B337-BBAC-8ADF-E528E1D3630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93" y="4037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Oval 24">
              <a:extLst>
                <a:ext uri="{FF2B5EF4-FFF2-40B4-BE49-F238E27FC236}">
                  <a16:creationId xmlns:a16="http://schemas.microsoft.com/office/drawing/2014/main" id="{10228A53-B823-BBB9-6FC0-CB5EDCC8DA4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17" y="396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Oval 25">
              <a:extLst>
                <a:ext uri="{FF2B5EF4-FFF2-40B4-BE49-F238E27FC236}">
                  <a16:creationId xmlns:a16="http://schemas.microsoft.com/office/drawing/2014/main" id="{FD2D1D7C-7638-C7BA-8DDC-6C40FF984E6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93" y="398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Oval 26">
              <a:extLst>
                <a:ext uri="{FF2B5EF4-FFF2-40B4-BE49-F238E27FC236}">
                  <a16:creationId xmlns:a16="http://schemas.microsoft.com/office/drawing/2014/main" id="{9EE74CBE-2A9E-A619-5E4E-FCE9334CBBE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4" y="411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Oval 27">
              <a:extLst>
                <a:ext uri="{FF2B5EF4-FFF2-40B4-BE49-F238E27FC236}">
                  <a16:creationId xmlns:a16="http://schemas.microsoft.com/office/drawing/2014/main" id="{00A53A35-6878-A7BA-6244-40824399B52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3" y="4142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Oval 28">
              <a:extLst>
                <a:ext uri="{FF2B5EF4-FFF2-40B4-BE49-F238E27FC236}">
                  <a16:creationId xmlns:a16="http://schemas.microsoft.com/office/drawing/2014/main" id="{C2500DF6-7DE4-3CD7-04E4-4E8E3E1FD96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15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Oval 29">
              <a:extLst>
                <a:ext uri="{FF2B5EF4-FFF2-40B4-BE49-F238E27FC236}">
                  <a16:creationId xmlns:a16="http://schemas.microsoft.com/office/drawing/2014/main" id="{877CBED2-58A5-4418-0F6B-65345809207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5" y="4142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Oval 30">
              <a:extLst>
                <a:ext uri="{FF2B5EF4-FFF2-40B4-BE49-F238E27FC236}">
                  <a16:creationId xmlns:a16="http://schemas.microsoft.com/office/drawing/2014/main" id="{3CFBE013-81C1-390D-1267-A452DF8B3EA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13" y="4150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Oval 31">
              <a:extLst>
                <a:ext uri="{FF2B5EF4-FFF2-40B4-BE49-F238E27FC236}">
                  <a16:creationId xmlns:a16="http://schemas.microsoft.com/office/drawing/2014/main" id="{5478E5B0-6CFC-06EA-6C05-2404F6DB094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50" y="396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Oval 32">
              <a:extLst>
                <a:ext uri="{FF2B5EF4-FFF2-40B4-BE49-F238E27FC236}">
                  <a16:creationId xmlns:a16="http://schemas.microsoft.com/office/drawing/2014/main" id="{58092626-6276-FEDE-27A1-118FA033C3B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87" y="4007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Oval 33">
              <a:extLst>
                <a:ext uri="{FF2B5EF4-FFF2-40B4-BE49-F238E27FC236}">
                  <a16:creationId xmlns:a16="http://schemas.microsoft.com/office/drawing/2014/main" id="{C697F508-03CF-5422-4EF2-1DBA993AAF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696" y="3984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Oval 34">
              <a:extLst>
                <a:ext uri="{FF2B5EF4-FFF2-40B4-BE49-F238E27FC236}">
                  <a16:creationId xmlns:a16="http://schemas.microsoft.com/office/drawing/2014/main" id="{0C9720A5-36C4-D67A-BA0B-3BA9712F6E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4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Oval 35">
              <a:extLst>
                <a:ext uri="{FF2B5EF4-FFF2-40B4-BE49-F238E27FC236}">
                  <a16:creationId xmlns:a16="http://schemas.microsoft.com/office/drawing/2014/main" id="{81DE5689-607E-67CE-8784-B6B382248F3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68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Oval 36">
              <a:extLst>
                <a:ext uri="{FF2B5EF4-FFF2-40B4-BE49-F238E27FC236}">
                  <a16:creationId xmlns:a16="http://schemas.microsoft.com/office/drawing/2014/main" id="{E05312F1-2F33-9D89-5302-0A8AED7CA3A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20" y="398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Oval 37">
              <a:extLst>
                <a:ext uri="{FF2B5EF4-FFF2-40B4-BE49-F238E27FC236}">
                  <a16:creationId xmlns:a16="http://schemas.microsoft.com/office/drawing/2014/main" id="{CACC6EA1-8111-8E26-F49F-8FD1CEA5E7B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72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Oval 38">
              <a:extLst>
                <a:ext uri="{FF2B5EF4-FFF2-40B4-BE49-F238E27FC236}">
                  <a16:creationId xmlns:a16="http://schemas.microsoft.com/office/drawing/2014/main" id="{98111BD8-03A8-9447-933B-F6C3204B2C6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20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Oval 39">
              <a:extLst>
                <a:ext uri="{FF2B5EF4-FFF2-40B4-BE49-F238E27FC236}">
                  <a16:creationId xmlns:a16="http://schemas.microsoft.com/office/drawing/2014/main" id="{58E063E6-5015-D462-DD28-BE369CD4800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80" y="397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Oval 40">
              <a:extLst>
                <a:ext uri="{FF2B5EF4-FFF2-40B4-BE49-F238E27FC236}">
                  <a16:creationId xmlns:a16="http://schemas.microsoft.com/office/drawing/2014/main" id="{A10AAA52-6984-A79F-7768-770BF09A7C7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9" y="395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Oval 41">
              <a:extLst>
                <a:ext uri="{FF2B5EF4-FFF2-40B4-BE49-F238E27FC236}">
                  <a16:creationId xmlns:a16="http://schemas.microsoft.com/office/drawing/2014/main" id="{E851906A-2B3D-F702-7946-79E7B57251D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91" y="391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Oval 42">
              <a:extLst>
                <a:ext uri="{FF2B5EF4-FFF2-40B4-BE49-F238E27FC236}">
                  <a16:creationId xmlns:a16="http://schemas.microsoft.com/office/drawing/2014/main" id="{4A1A8A01-37E0-9AC3-CD3B-C349905DD00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9" y="391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Oval 43">
              <a:extLst>
                <a:ext uri="{FF2B5EF4-FFF2-40B4-BE49-F238E27FC236}">
                  <a16:creationId xmlns:a16="http://schemas.microsoft.com/office/drawing/2014/main" id="{F9DE44AD-F287-1494-8007-3268AF1FD0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64" y="381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" name="Oval 44">
              <a:extLst>
                <a:ext uri="{FF2B5EF4-FFF2-40B4-BE49-F238E27FC236}">
                  <a16:creationId xmlns:a16="http://schemas.microsoft.com/office/drawing/2014/main" id="{9558FC1B-EAA4-2112-24AB-BEBD99F5E80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16" y="386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Oval 45">
              <a:extLst>
                <a:ext uri="{FF2B5EF4-FFF2-40B4-BE49-F238E27FC236}">
                  <a16:creationId xmlns:a16="http://schemas.microsoft.com/office/drawing/2014/main" id="{26574F00-42F7-2F8D-D0D3-905D07A4C40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68" y="381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Oval 46">
              <a:extLst>
                <a:ext uri="{FF2B5EF4-FFF2-40B4-BE49-F238E27FC236}">
                  <a16:creationId xmlns:a16="http://schemas.microsoft.com/office/drawing/2014/main" id="{FFCF20CF-65E0-DF8F-E4FF-EC0B0CEE1B0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16" y="381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Oval 47">
              <a:extLst>
                <a:ext uri="{FF2B5EF4-FFF2-40B4-BE49-F238E27FC236}">
                  <a16:creationId xmlns:a16="http://schemas.microsoft.com/office/drawing/2014/main" id="{03B7CF3D-1005-A3EA-3A5D-B2FF1AE7BBF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0" y="3840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Oval 48">
              <a:extLst>
                <a:ext uri="{FF2B5EF4-FFF2-40B4-BE49-F238E27FC236}">
                  <a16:creationId xmlns:a16="http://schemas.microsoft.com/office/drawing/2014/main" id="{4556CD2C-63C6-409A-DE78-ED54C788AA7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67" y="3939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" name="Oval 49">
              <a:extLst>
                <a:ext uri="{FF2B5EF4-FFF2-40B4-BE49-F238E27FC236}">
                  <a16:creationId xmlns:a16="http://schemas.microsoft.com/office/drawing/2014/main" id="{7EAD9553-4F2F-77BD-795D-95D081F4E1D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91" y="3863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" name="Oval 50">
              <a:extLst>
                <a:ext uri="{FF2B5EF4-FFF2-40B4-BE49-F238E27FC236}">
                  <a16:creationId xmlns:a16="http://schemas.microsoft.com/office/drawing/2014/main" id="{BD0AF0D1-FDFF-AD53-407F-6DB764299EE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67" y="389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" name="Oval 51">
              <a:extLst>
                <a:ext uri="{FF2B5EF4-FFF2-40B4-BE49-F238E27FC236}">
                  <a16:creationId xmlns:a16="http://schemas.microsoft.com/office/drawing/2014/main" id="{CB66ED27-771E-58DA-FCD6-D16BECE436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18" y="401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" name="Oval 52">
              <a:extLst>
                <a:ext uri="{FF2B5EF4-FFF2-40B4-BE49-F238E27FC236}">
                  <a16:creationId xmlns:a16="http://schemas.microsoft.com/office/drawing/2014/main" id="{EE58CAE2-832F-B00F-D728-A1E80D5CCE3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36" y="4176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" name="Oval 53">
              <a:extLst>
                <a:ext uri="{FF2B5EF4-FFF2-40B4-BE49-F238E27FC236}">
                  <a16:creationId xmlns:a16="http://schemas.microsoft.com/office/drawing/2014/main" id="{CCCF6C8A-20DE-4240-F2BA-C7135C3C2A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2" y="417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" name="Oval 54">
              <a:extLst>
                <a:ext uri="{FF2B5EF4-FFF2-40B4-BE49-F238E27FC236}">
                  <a16:creationId xmlns:a16="http://schemas.microsoft.com/office/drawing/2014/main" id="{0D937BDA-98FC-8564-3BBD-AD1A6B5A18F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0" y="4080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Oval 55">
              <a:extLst>
                <a:ext uri="{FF2B5EF4-FFF2-40B4-BE49-F238E27FC236}">
                  <a16:creationId xmlns:a16="http://schemas.microsoft.com/office/drawing/2014/main" id="{4F43C7B3-9D49-9254-AC1E-0604AB040F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12" y="4052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Oval 56">
              <a:extLst>
                <a:ext uri="{FF2B5EF4-FFF2-40B4-BE49-F238E27FC236}">
                  <a16:creationId xmlns:a16="http://schemas.microsoft.com/office/drawing/2014/main" id="{A5374806-867D-0E90-7B74-735639679F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24" y="386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05E103F0-4142-3D76-51B7-9C15A822EA2B}"/>
              </a:ext>
            </a:extLst>
          </p:cNvPr>
          <p:cNvSpPr txBox="1"/>
          <p:nvPr/>
        </p:nvSpPr>
        <p:spPr>
          <a:xfrm>
            <a:off x="5173375" y="3079769"/>
            <a:ext cx="224818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Triggers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Cytokines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PAMPS/DAMPS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NETS, nucleic acids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Molecular mimicry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43" name="Sun 142">
            <a:extLst>
              <a:ext uri="{FF2B5EF4-FFF2-40B4-BE49-F238E27FC236}">
                <a16:creationId xmlns:a16="http://schemas.microsoft.com/office/drawing/2014/main" id="{573B914F-C7C5-CC9D-E17F-3E899DE91B4B}"/>
              </a:ext>
            </a:extLst>
          </p:cNvPr>
          <p:cNvSpPr/>
          <p:nvPr/>
        </p:nvSpPr>
        <p:spPr>
          <a:xfrm>
            <a:off x="7491937" y="3631258"/>
            <a:ext cx="1224307" cy="1176244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B6B2F7A-CDAA-DC1A-4558-4B33AD966D73}"/>
              </a:ext>
            </a:extLst>
          </p:cNvPr>
          <p:cNvSpPr txBox="1"/>
          <p:nvPr/>
        </p:nvSpPr>
        <p:spPr>
          <a:xfrm>
            <a:off x="5503291" y="5910373"/>
            <a:ext cx="5440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400" dirty="0"/>
              <a:t>Modified from: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dirty="0"/>
              <a:t>Feldmann and Steinman, Nature, 2005, 435: 612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Petr and Thurman, Nature reviews Nephrology. 2023;19(12):771-87.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Theofilopoulos et al. Nat Immunol. 2017;18(7):716-24.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FC51B70C-5895-41E3-D009-678742B61343}"/>
              </a:ext>
            </a:extLst>
          </p:cNvPr>
          <p:cNvCxnSpPr>
            <a:cxnSpLocks/>
          </p:cNvCxnSpPr>
          <p:nvPr/>
        </p:nvCxnSpPr>
        <p:spPr>
          <a:xfrm>
            <a:off x="7585860" y="1589262"/>
            <a:ext cx="0" cy="418144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EEBD9245-753F-5B08-B723-55BC4BE8B37F}"/>
              </a:ext>
            </a:extLst>
          </p:cNvPr>
          <p:cNvSpPr txBox="1"/>
          <p:nvPr/>
        </p:nvSpPr>
        <p:spPr>
          <a:xfrm>
            <a:off x="822478" y="1616098"/>
            <a:ext cx="6686446" cy="1446550"/>
          </a:xfrm>
          <a:prstGeom prst="rect">
            <a:avLst/>
          </a:prstGeom>
          <a:solidFill>
            <a:srgbClr val="FF2600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Conventional immunosuppressive  drugs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Cyclophosphamide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MMF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Rituximab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964FEBC-0DFC-70F9-55C1-F49BF6A7F32B}"/>
              </a:ext>
            </a:extLst>
          </p:cNvPr>
          <p:cNvSpPr txBox="1"/>
          <p:nvPr/>
        </p:nvSpPr>
        <p:spPr>
          <a:xfrm>
            <a:off x="7656242" y="1616098"/>
            <a:ext cx="3775165" cy="523220"/>
          </a:xfrm>
          <a:prstGeom prst="rect">
            <a:avLst/>
          </a:prstGeom>
          <a:solidFill>
            <a:srgbClr val="FF26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Glucocorticoids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47D178A9-3581-FE92-9C1E-1C087BA4E17A}"/>
              </a:ext>
            </a:extLst>
          </p:cNvPr>
          <p:cNvSpPr txBox="1"/>
          <p:nvPr/>
        </p:nvSpPr>
        <p:spPr>
          <a:xfrm>
            <a:off x="10089876" y="2970320"/>
            <a:ext cx="208743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Cellular immunity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Neutrophils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Macrophages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 cells/B cells</a:t>
            </a:r>
          </a:p>
          <a:p>
            <a:r>
              <a:rPr lang="en-US" u="sng" dirty="0"/>
              <a:t>Molecular immunity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Antibodies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Cytokines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71F1229-A05A-A36E-FBB1-64B0B75CDB80}"/>
              </a:ext>
            </a:extLst>
          </p:cNvPr>
          <p:cNvSpPr txBox="1"/>
          <p:nvPr/>
        </p:nvSpPr>
        <p:spPr>
          <a:xfrm>
            <a:off x="553517" y="371970"/>
            <a:ext cx="113383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Complement as a secondary mediator of disease</a:t>
            </a:r>
          </a:p>
        </p:txBody>
      </p:sp>
    </p:spTree>
    <p:extLst>
      <p:ext uri="{BB962C8B-B14F-4D97-AF65-F5344CB8AC3E}">
        <p14:creationId xmlns:p14="http://schemas.microsoft.com/office/powerpoint/2010/main" val="230013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A4BE16F-1B11-8150-02C1-208F8B0E69BE}"/>
              </a:ext>
            </a:extLst>
          </p:cNvPr>
          <p:cNvSpPr txBox="1">
            <a:spLocks/>
          </p:cNvSpPr>
          <p:nvPr/>
        </p:nvSpPr>
        <p:spPr>
          <a:xfrm>
            <a:off x="304800" y="204963"/>
            <a:ext cx="11090676" cy="131112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12882AB-7E31-80BD-0BE6-FEFB7673559D}"/>
              </a:ext>
            </a:extLst>
          </p:cNvPr>
          <p:cNvGrpSpPr/>
          <p:nvPr/>
        </p:nvGrpSpPr>
        <p:grpSpPr>
          <a:xfrm>
            <a:off x="3612501" y="4731918"/>
            <a:ext cx="474257" cy="702228"/>
            <a:chOff x="10244970" y="2680345"/>
            <a:chExt cx="1160462" cy="1610740"/>
          </a:xfrm>
        </p:grpSpPr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E69442B9-134E-8C29-1972-5AC52BD396C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 rot="806327">
              <a:off x="10795091" y="2680345"/>
              <a:ext cx="451691" cy="560360"/>
              <a:chOff x="1933" y="1007"/>
              <a:chExt cx="1858" cy="2305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id="{B52A4545-A0F2-0C34-0F7E-864A7E12713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091" y="1007"/>
                <a:ext cx="726" cy="2305"/>
              </a:xfrm>
              <a:custGeom>
                <a:avLst/>
                <a:gdLst>
                  <a:gd name="T0" fmla="*/ 520 w 520"/>
                  <a:gd name="T1" fmla="*/ 638 h 1651"/>
                  <a:gd name="T2" fmla="*/ 520 w 520"/>
                  <a:gd name="T3" fmla="*/ 635 h 1651"/>
                  <a:gd name="T4" fmla="*/ 520 w 520"/>
                  <a:gd name="T5" fmla="*/ 633 h 1651"/>
                  <a:gd name="T6" fmla="*/ 518 w 520"/>
                  <a:gd name="T7" fmla="*/ 633 h 1651"/>
                  <a:gd name="T8" fmla="*/ 71 w 520"/>
                  <a:gd name="T9" fmla="*/ 0 h 1651"/>
                  <a:gd name="T10" fmla="*/ 0 w 520"/>
                  <a:gd name="T11" fmla="*/ 52 h 1651"/>
                  <a:gd name="T12" fmla="*/ 432 w 520"/>
                  <a:gd name="T13" fmla="*/ 666 h 1651"/>
                  <a:gd name="T14" fmla="*/ 432 w 520"/>
                  <a:gd name="T15" fmla="*/ 1651 h 1651"/>
                  <a:gd name="T16" fmla="*/ 520 w 520"/>
                  <a:gd name="T17" fmla="*/ 1651 h 1651"/>
                  <a:gd name="T18" fmla="*/ 520 w 520"/>
                  <a:gd name="T19" fmla="*/ 638 h 1651"/>
                  <a:gd name="T20" fmla="*/ 520 w 520"/>
                  <a:gd name="T21" fmla="*/ 638 h 16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0"/>
                  <a:gd name="T34" fmla="*/ 0 h 1651"/>
                  <a:gd name="T35" fmla="*/ 520 w 520"/>
                  <a:gd name="T36" fmla="*/ 1651 h 165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0" h="1651">
                    <a:moveTo>
                      <a:pt x="520" y="638"/>
                    </a:moveTo>
                    <a:lnTo>
                      <a:pt x="520" y="635"/>
                    </a:lnTo>
                    <a:lnTo>
                      <a:pt x="520" y="633"/>
                    </a:lnTo>
                    <a:lnTo>
                      <a:pt x="518" y="633"/>
                    </a:lnTo>
                    <a:lnTo>
                      <a:pt x="71" y="0"/>
                    </a:lnTo>
                    <a:lnTo>
                      <a:pt x="0" y="52"/>
                    </a:lnTo>
                    <a:lnTo>
                      <a:pt x="432" y="666"/>
                    </a:lnTo>
                    <a:lnTo>
                      <a:pt x="432" y="1651"/>
                    </a:lnTo>
                    <a:lnTo>
                      <a:pt x="520" y="1651"/>
                    </a:lnTo>
                    <a:lnTo>
                      <a:pt x="520" y="638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2" name="Freeform 21">
                <a:extLst>
                  <a:ext uri="{FF2B5EF4-FFF2-40B4-BE49-F238E27FC236}">
                    <a16:creationId xmlns:a16="http://schemas.microsoft.com/office/drawing/2014/main" id="{907D5E88-0B7C-987E-028D-FD7CD173BF6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1933" y="1133"/>
                <a:ext cx="676" cy="889"/>
              </a:xfrm>
              <a:custGeom>
                <a:avLst/>
                <a:gdLst>
                  <a:gd name="T0" fmla="*/ 0 w 484"/>
                  <a:gd name="T1" fmla="*/ 52 h 637"/>
                  <a:gd name="T2" fmla="*/ 0 w 484"/>
                  <a:gd name="T3" fmla="*/ 52 h 637"/>
                  <a:gd name="T4" fmla="*/ 71 w 484"/>
                  <a:gd name="T5" fmla="*/ 0 h 637"/>
                  <a:gd name="T6" fmla="*/ 71 w 484"/>
                  <a:gd name="T7" fmla="*/ 0 h 637"/>
                  <a:gd name="T8" fmla="*/ 484 w 484"/>
                  <a:gd name="T9" fmla="*/ 588 h 637"/>
                  <a:gd name="T10" fmla="*/ 484 w 484"/>
                  <a:gd name="T11" fmla="*/ 588 h 637"/>
                  <a:gd name="T12" fmla="*/ 413 w 484"/>
                  <a:gd name="T13" fmla="*/ 637 h 637"/>
                  <a:gd name="T14" fmla="*/ 413 w 484"/>
                  <a:gd name="T15" fmla="*/ 637 h 637"/>
                  <a:gd name="T16" fmla="*/ 0 w 484"/>
                  <a:gd name="T17" fmla="*/ 52 h 637"/>
                  <a:gd name="T18" fmla="*/ 0 w 484"/>
                  <a:gd name="T19" fmla="*/ 52 h 6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84"/>
                  <a:gd name="T31" fmla="*/ 0 h 637"/>
                  <a:gd name="T32" fmla="*/ 484 w 484"/>
                  <a:gd name="T33" fmla="*/ 637 h 6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84" h="637">
                    <a:moveTo>
                      <a:pt x="0" y="52"/>
                    </a:moveTo>
                    <a:lnTo>
                      <a:pt x="0" y="52"/>
                    </a:lnTo>
                    <a:lnTo>
                      <a:pt x="71" y="0"/>
                    </a:lnTo>
                    <a:lnTo>
                      <a:pt x="484" y="588"/>
                    </a:lnTo>
                    <a:lnTo>
                      <a:pt x="413" y="637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3" name="Freeform 22">
                <a:extLst>
                  <a:ext uri="{FF2B5EF4-FFF2-40B4-BE49-F238E27FC236}">
                    <a16:creationId xmlns:a16="http://schemas.microsoft.com/office/drawing/2014/main" id="{8493E036-B226-BD30-E1AF-FCD29A56CEA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907" y="1007"/>
                <a:ext cx="726" cy="2305"/>
              </a:xfrm>
              <a:custGeom>
                <a:avLst/>
                <a:gdLst>
                  <a:gd name="T0" fmla="*/ 520 w 520"/>
                  <a:gd name="T1" fmla="*/ 52 h 1651"/>
                  <a:gd name="T2" fmla="*/ 449 w 520"/>
                  <a:gd name="T3" fmla="*/ 0 h 1651"/>
                  <a:gd name="T4" fmla="*/ 2 w 520"/>
                  <a:gd name="T5" fmla="*/ 633 h 1651"/>
                  <a:gd name="T6" fmla="*/ 0 w 520"/>
                  <a:gd name="T7" fmla="*/ 633 h 1651"/>
                  <a:gd name="T8" fmla="*/ 0 w 520"/>
                  <a:gd name="T9" fmla="*/ 635 h 1651"/>
                  <a:gd name="T10" fmla="*/ 0 w 520"/>
                  <a:gd name="T11" fmla="*/ 638 h 1651"/>
                  <a:gd name="T12" fmla="*/ 0 w 520"/>
                  <a:gd name="T13" fmla="*/ 638 h 1651"/>
                  <a:gd name="T14" fmla="*/ 0 w 520"/>
                  <a:gd name="T15" fmla="*/ 1651 h 1651"/>
                  <a:gd name="T16" fmla="*/ 87 w 520"/>
                  <a:gd name="T17" fmla="*/ 1651 h 1651"/>
                  <a:gd name="T18" fmla="*/ 87 w 520"/>
                  <a:gd name="T19" fmla="*/ 664 h 1651"/>
                  <a:gd name="T20" fmla="*/ 520 w 520"/>
                  <a:gd name="T21" fmla="*/ 52 h 16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0"/>
                  <a:gd name="T34" fmla="*/ 0 h 1651"/>
                  <a:gd name="T35" fmla="*/ 520 w 520"/>
                  <a:gd name="T36" fmla="*/ 1651 h 165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0" h="1651">
                    <a:moveTo>
                      <a:pt x="520" y="52"/>
                    </a:moveTo>
                    <a:lnTo>
                      <a:pt x="449" y="0"/>
                    </a:lnTo>
                    <a:lnTo>
                      <a:pt x="2" y="633"/>
                    </a:lnTo>
                    <a:lnTo>
                      <a:pt x="0" y="633"/>
                    </a:lnTo>
                    <a:lnTo>
                      <a:pt x="0" y="635"/>
                    </a:lnTo>
                    <a:lnTo>
                      <a:pt x="0" y="638"/>
                    </a:lnTo>
                    <a:lnTo>
                      <a:pt x="0" y="1651"/>
                    </a:lnTo>
                    <a:lnTo>
                      <a:pt x="87" y="1651"/>
                    </a:lnTo>
                    <a:lnTo>
                      <a:pt x="87" y="664"/>
                    </a:lnTo>
                    <a:lnTo>
                      <a:pt x="520" y="52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14" name="Freeform 23">
                <a:extLst>
                  <a:ext uri="{FF2B5EF4-FFF2-40B4-BE49-F238E27FC236}">
                    <a16:creationId xmlns:a16="http://schemas.microsoft.com/office/drawing/2014/main" id="{0407838E-E970-59CD-532E-8DF3B87D955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111" y="1133"/>
                <a:ext cx="680" cy="889"/>
              </a:xfrm>
              <a:custGeom>
                <a:avLst/>
                <a:gdLst>
                  <a:gd name="T0" fmla="*/ 487 w 487"/>
                  <a:gd name="T1" fmla="*/ 52 h 637"/>
                  <a:gd name="T2" fmla="*/ 487 w 487"/>
                  <a:gd name="T3" fmla="*/ 52 h 637"/>
                  <a:gd name="T4" fmla="*/ 416 w 487"/>
                  <a:gd name="T5" fmla="*/ 0 h 637"/>
                  <a:gd name="T6" fmla="*/ 416 w 487"/>
                  <a:gd name="T7" fmla="*/ 0 h 637"/>
                  <a:gd name="T8" fmla="*/ 0 w 487"/>
                  <a:gd name="T9" fmla="*/ 588 h 637"/>
                  <a:gd name="T10" fmla="*/ 0 w 487"/>
                  <a:gd name="T11" fmla="*/ 588 h 637"/>
                  <a:gd name="T12" fmla="*/ 73 w 487"/>
                  <a:gd name="T13" fmla="*/ 637 h 637"/>
                  <a:gd name="T14" fmla="*/ 73 w 487"/>
                  <a:gd name="T15" fmla="*/ 637 h 637"/>
                  <a:gd name="T16" fmla="*/ 487 w 487"/>
                  <a:gd name="T17" fmla="*/ 52 h 637"/>
                  <a:gd name="T18" fmla="*/ 487 w 487"/>
                  <a:gd name="T19" fmla="*/ 52 h 6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87"/>
                  <a:gd name="T31" fmla="*/ 0 h 637"/>
                  <a:gd name="T32" fmla="*/ 487 w 487"/>
                  <a:gd name="T33" fmla="*/ 637 h 6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87" h="637">
                    <a:moveTo>
                      <a:pt x="487" y="52"/>
                    </a:moveTo>
                    <a:lnTo>
                      <a:pt x="487" y="52"/>
                    </a:lnTo>
                    <a:lnTo>
                      <a:pt x="416" y="0"/>
                    </a:lnTo>
                    <a:lnTo>
                      <a:pt x="0" y="588"/>
                    </a:lnTo>
                    <a:lnTo>
                      <a:pt x="73" y="637"/>
                    </a:lnTo>
                    <a:lnTo>
                      <a:pt x="487" y="52"/>
                    </a:lnTo>
                    <a:close/>
                  </a:path>
                </a:pathLst>
              </a:custGeom>
              <a:solidFill>
                <a:srgbClr val="FFF5EE"/>
              </a:solidFill>
              <a:ln w="12700">
                <a:solidFill>
                  <a:srgbClr val="FF66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2C074F38-D0FA-68E1-CE07-391767063DB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0244970" y="3162372"/>
              <a:ext cx="1160462" cy="1128713"/>
              <a:chOff x="4512" y="2592"/>
              <a:chExt cx="328" cy="320"/>
            </a:xfrm>
          </p:grpSpPr>
          <p:sp>
            <p:nvSpPr>
              <p:cNvPr id="7" name="Freeform 8">
                <a:extLst>
                  <a:ext uri="{FF2B5EF4-FFF2-40B4-BE49-F238E27FC236}">
                    <a16:creationId xmlns:a16="http://schemas.microsoft.com/office/drawing/2014/main" id="{36156F22-FDAE-0996-2468-8416EF11737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21" y="2592"/>
                <a:ext cx="319" cy="320"/>
              </a:xfrm>
              <a:custGeom>
                <a:avLst/>
                <a:gdLst>
                  <a:gd name="T0" fmla="*/ 13 w 187"/>
                  <a:gd name="T1" fmla="*/ 114 h 187"/>
                  <a:gd name="T2" fmla="*/ 55 w 187"/>
                  <a:gd name="T3" fmla="*/ 164 h 187"/>
                  <a:gd name="T4" fmla="*/ 167 w 187"/>
                  <a:gd name="T5" fmla="*/ 123 h 187"/>
                  <a:gd name="T6" fmla="*/ 119 w 187"/>
                  <a:gd name="T7" fmla="*/ 10 h 187"/>
                  <a:gd name="T8" fmla="*/ 37 w 187"/>
                  <a:gd name="T9" fmla="*/ 24 h 187"/>
                  <a:gd name="T10" fmla="*/ 13 w 187"/>
                  <a:gd name="T11" fmla="*/ 11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187">
                    <a:moveTo>
                      <a:pt x="13" y="114"/>
                    </a:moveTo>
                    <a:cubicBezTo>
                      <a:pt x="20" y="139"/>
                      <a:pt x="38" y="156"/>
                      <a:pt x="55" y="164"/>
                    </a:cubicBezTo>
                    <a:cubicBezTo>
                      <a:pt x="78" y="175"/>
                      <a:pt x="146" y="187"/>
                      <a:pt x="167" y="123"/>
                    </a:cubicBezTo>
                    <a:cubicBezTo>
                      <a:pt x="187" y="56"/>
                      <a:pt x="143" y="18"/>
                      <a:pt x="119" y="10"/>
                    </a:cubicBezTo>
                    <a:cubicBezTo>
                      <a:pt x="89" y="0"/>
                      <a:pt x="58" y="4"/>
                      <a:pt x="37" y="24"/>
                    </a:cubicBezTo>
                    <a:cubicBezTo>
                      <a:pt x="17" y="42"/>
                      <a:pt x="0" y="68"/>
                      <a:pt x="13" y="114"/>
                    </a:cubicBezTo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D440546E-06D3-9699-8711-A7B25708E4F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12" y="2613"/>
                <a:ext cx="132" cy="181"/>
              </a:xfrm>
              <a:custGeom>
                <a:avLst/>
                <a:gdLst>
                  <a:gd name="T0" fmla="*/ 731 w 731"/>
                  <a:gd name="T1" fmla="*/ 0 h 1010"/>
                  <a:gd name="T2" fmla="*/ 240 w 731"/>
                  <a:gd name="T3" fmla="*/ 1010 h 1010"/>
                  <a:gd name="T4" fmla="*/ 731 w 731"/>
                  <a:gd name="T5" fmla="*/ 0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1" h="1010">
                    <a:moveTo>
                      <a:pt x="731" y="0"/>
                    </a:moveTo>
                    <a:cubicBezTo>
                      <a:pt x="299" y="26"/>
                      <a:pt x="0" y="639"/>
                      <a:pt x="240" y="1010"/>
                    </a:cubicBezTo>
                    <a:cubicBezTo>
                      <a:pt x="94" y="584"/>
                      <a:pt x="306" y="134"/>
                      <a:pt x="7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73241DC2-5310-FD26-AFAB-4E1D93F90884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4838809">
                <a:off x="4568" y="2657"/>
                <a:ext cx="239" cy="220"/>
              </a:xfrm>
              <a:custGeom>
                <a:avLst/>
                <a:gdLst>
                  <a:gd name="T0" fmla="*/ 33 w 140"/>
                  <a:gd name="T1" fmla="*/ 118 h 128"/>
                  <a:gd name="T2" fmla="*/ 80 w 140"/>
                  <a:gd name="T3" fmla="*/ 122 h 128"/>
                  <a:gd name="T4" fmla="*/ 121 w 140"/>
                  <a:gd name="T5" fmla="*/ 44 h 128"/>
                  <a:gd name="T6" fmla="*/ 39 w 140"/>
                  <a:gd name="T7" fmla="*/ 10 h 128"/>
                  <a:gd name="T8" fmla="*/ 2 w 140"/>
                  <a:gd name="T9" fmla="*/ 59 h 128"/>
                  <a:gd name="T10" fmla="*/ 33 w 140"/>
                  <a:gd name="T11" fmla="*/ 11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0" h="128">
                    <a:moveTo>
                      <a:pt x="33" y="118"/>
                    </a:moveTo>
                    <a:cubicBezTo>
                      <a:pt x="49" y="128"/>
                      <a:pt x="67" y="127"/>
                      <a:pt x="80" y="122"/>
                    </a:cubicBezTo>
                    <a:cubicBezTo>
                      <a:pt x="98" y="116"/>
                      <a:pt x="140" y="88"/>
                      <a:pt x="121" y="44"/>
                    </a:cubicBezTo>
                    <a:cubicBezTo>
                      <a:pt x="99" y="0"/>
                      <a:pt x="57" y="2"/>
                      <a:pt x="39" y="10"/>
                    </a:cubicBezTo>
                    <a:cubicBezTo>
                      <a:pt x="19" y="20"/>
                      <a:pt x="4" y="38"/>
                      <a:pt x="2" y="59"/>
                    </a:cubicBezTo>
                    <a:cubicBezTo>
                      <a:pt x="0" y="79"/>
                      <a:pt x="3" y="100"/>
                      <a:pt x="33" y="118"/>
                    </a:cubicBezTo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 11">
                <a:extLst>
                  <a:ext uri="{FF2B5EF4-FFF2-40B4-BE49-F238E27FC236}">
                    <a16:creationId xmlns:a16="http://schemas.microsoft.com/office/drawing/2014/main" id="{ACD62D87-13A1-13CF-228E-D7E3C3373BD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945416">
                <a:off x="4585" y="2719"/>
                <a:ext cx="73" cy="117"/>
              </a:xfrm>
              <a:custGeom>
                <a:avLst/>
                <a:gdLst>
                  <a:gd name="T0" fmla="*/ 43 w 43"/>
                  <a:gd name="T1" fmla="*/ 0 h 68"/>
                  <a:gd name="T2" fmla="*/ 18 w 43"/>
                  <a:gd name="T3" fmla="*/ 68 h 68"/>
                  <a:gd name="T4" fmla="*/ 43 w 43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68">
                    <a:moveTo>
                      <a:pt x="43" y="0"/>
                    </a:moveTo>
                    <a:cubicBezTo>
                      <a:pt x="11" y="6"/>
                      <a:pt x="0" y="50"/>
                      <a:pt x="18" y="68"/>
                    </a:cubicBezTo>
                    <a:cubicBezTo>
                      <a:pt x="6" y="38"/>
                      <a:pt x="23" y="11"/>
                      <a:pt x="4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41DA234-9B61-DB0E-8743-4F0B0E1EF8E7}"/>
              </a:ext>
            </a:extLst>
          </p:cNvPr>
          <p:cNvSpPr txBox="1"/>
          <p:nvPr/>
        </p:nvSpPr>
        <p:spPr>
          <a:xfrm>
            <a:off x="3008055" y="3173857"/>
            <a:ext cx="2184509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2) Immune activation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4310BDE-1A1F-D975-B6C0-A7CA9EBB0509}"/>
              </a:ext>
            </a:extLst>
          </p:cNvPr>
          <p:cNvSpPr/>
          <p:nvPr/>
        </p:nvSpPr>
        <p:spPr>
          <a:xfrm>
            <a:off x="3236240" y="3770079"/>
            <a:ext cx="1851852" cy="1775695"/>
          </a:xfrm>
          <a:prstGeom prst="ellipse">
            <a:avLst/>
          </a:prstGeom>
          <a:solidFill>
            <a:srgbClr val="FF2600">
              <a:alpha val="32157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22EDAB1-B4DC-AAA5-CB9E-CF705D5F0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32" y="3408071"/>
            <a:ext cx="2628900" cy="25527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9BFFB82-78A1-69A4-0D97-B7E9FF2410CF}"/>
              </a:ext>
            </a:extLst>
          </p:cNvPr>
          <p:cNvSpPr txBox="1"/>
          <p:nvPr/>
        </p:nvSpPr>
        <p:spPr>
          <a:xfrm>
            <a:off x="200457" y="3162372"/>
            <a:ext cx="263885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1) Loss of tolerance</a:t>
            </a: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407C5981-C0C5-3050-4B50-63F7139916C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98423" y="3914863"/>
            <a:ext cx="656387" cy="638428"/>
            <a:chOff x="4512" y="2592"/>
            <a:chExt cx="328" cy="320"/>
          </a:xfrm>
        </p:grpSpPr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54BE9FB9-00C2-D6E5-43A9-2142F75DD4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21" y="2592"/>
              <a:ext cx="319" cy="320"/>
            </a:xfrm>
            <a:custGeom>
              <a:avLst/>
              <a:gdLst>
                <a:gd name="T0" fmla="*/ 13 w 187"/>
                <a:gd name="T1" fmla="*/ 114 h 187"/>
                <a:gd name="T2" fmla="*/ 55 w 187"/>
                <a:gd name="T3" fmla="*/ 164 h 187"/>
                <a:gd name="T4" fmla="*/ 167 w 187"/>
                <a:gd name="T5" fmla="*/ 123 h 187"/>
                <a:gd name="T6" fmla="*/ 119 w 187"/>
                <a:gd name="T7" fmla="*/ 10 h 187"/>
                <a:gd name="T8" fmla="*/ 37 w 187"/>
                <a:gd name="T9" fmla="*/ 24 h 187"/>
                <a:gd name="T10" fmla="*/ 13 w 187"/>
                <a:gd name="T11" fmla="*/ 11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7">
                  <a:moveTo>
                    <a:pt x="13" y="114"/>
                  </a:moveTo>
                  <a:cubicBezTo>
                    <a:pt x="20" y="139"/>
                    <a:pt x="38" y="156"/>
                    <a:pt x="55" y="164"/>
                  </a:cubicBezTo>
                  <a:cubicBezTo>
                    <a:pt x="78" y="175"/>
                    <a:pt x="146" y="187"/>
                    <a:pt x="167" y="123"/>
                  </a:cubicBezTo>
                  <a:cubicBezTo>
                    <a:pt x="187" y="56"/>
                    <a:pt x="143" y="18"/>
                    <a:pt x="119" y="10"/>
                  </a:cubicBezTo>
                  <a:cubicBezTo>
                    <a:pt x="89" y="0"/>
                    <a:pt x="58" y="4"/>
                    <a:pt x="37" y="24"/>
                  </a:cubicBezTo>
                  <a:cubicBezTo>
                    <a:pt x="17" y="42"/>
                    <a:pt x="0" y="68"/>
                    <a:pt x="13" y="114"/>
                  </a:cubicBezTo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4">
              <a:extLst>
                <a:ext uri="{FF2B5EF4-FFF2-40B4-BE49-F238E27FC236}">
                  <a16:creationId xmlns:a16="http://schemas.microsoft.com/office/drawing/2014/main" id="{D459C64C-FF2E-3155-2131-A43E206981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12" y="2613"/>
              <a:ext cx="132" cy="181"/>
            </a:xfrm>
            <a:custGeom>
              <a:avLst/>
              <a:gdLst>
                <a:gd name="T0" fmla="*/ 731 w 731"/>
                <a:gd name="T1" fmla="*/ 0 h 1010"/>
                <a:gd name="T2" fmla="*/ 240 w 731"/>
                <a:gd name="T3" fmla="*/ 1010 h 1010"/>
                <a:gd name="T4" fmla="*/ 731 w 731"/>
                <a:gd name="T5" fmla="*/ 0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1" h="1010">
                  <a:moveTo>
                    <a:pt x="731" y="0"/>
                  </a:moveTo>
                  <a:cubicBezTo>
                    <a:pt x="299" y="26"/>
                    <a:pt x="0" y="639"/>
                    <a:pt x="240" y="1010"/>
                  </a:cubicBezTo>
                  <a:cubicBezTo>
                    <a:pt x="94" y="584"/>
                    <a:pt x="306" y="134"/>
                    <a:pt x="7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6069C724-EE68-0341-97EC-0D4DC3A0D0EA}"/>
                </a:ext>
              </a:extLst>
            </p:cNvPr>
            <p:cNvSpPr>
              <a:spLocks noChangeAspect="1"/>
            </p:cNvSpPr>
            <p:nvPr/>
          </p:nvSpPr>
          <p:spPr bwMode="auto">
            <a:xfrm rot="14838809">
              <a:off x="4568" y="2657"/>
              <a:ext cx="239" cy="220"/>
            </a:xfrm>
            <a:custGeom>
              <a:avLst/>
              <a:gdLst>
                <a:gd name="T0" fmla="*/ 33 w 140"/>
                <a:gd name="T1" fmla="*/ 118 h 128"/>
                <a:gd name="T2" fmla="*/ 80 w 140"/>
                <a:gd name="T3" fmla="*/ 122 h 128"/>
                <a:gd name="T4" fmla="*/ 121 w 140"/>
                <a:gd name="T5" fmla="*/ 44 h 128"/>
                <a:gd name="T6" fmla="*/ 39 w 140"/>
                <a:gd name="T7" fmla="*/ 10 h 128"/>
                <a:gd name="T8" fmla="*/ 2 w 140"/>
                <a:gd name="T9" fmla="*/ 59 h 128"/>
                <a:gd name="T10" fmla="*/ 33 w 140"/>
                <a:gd name="T11" fmla="*/ 11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28">
                  <a:moveTo>
                    <a:pt x="33" y="118"/>
                  </a:moveTo>
                  <a:cubicBezTo>
                    <a:pt x="49" y="128"/>
                    <a:pt x="67" y="127"/>
                    <a:pt x="80" y="122"/>
                  </a:cubicBezTo>
                  <a:cubicBezTo>
                    <a:pt x="98" y="116"/>
                    <a:pt x="140" y="88"/>
                    <a:pt x="121" y="44"/>
                  </a:cubicBezTo>
                  <a:cubicBezTo>
                    <a:pt x="99" y="0"/>
                    <a:pt x="57" y="2"/>
                    <a:pt x="39" y="10"/>
                  </a:cubicBezTo>
                  <a:cubicBezTo>
                    <a:pt x="19" y="20"/>
                    <a:pt x="4" y="38"/>
                    <a:pt x="2" y="59"/>
                  </a:cubicBezTo>
                  <a:cubicBezTo>
                    <a:pt x="0" y="79"/>
                    <a:pt x="3" y="100"/>
                    <a:pt x="33" y="118"/>
                  </a:cubicBezTo>
                </a:path>
              </a:pathLst>
            </a:custGeom>
            <a:solidFill>
              <a:srgbClr val="000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17FC07F1-7E9D-F1B1-624F-35C691941B54}"/>
                </a:ext>
              </a:extLst>
            </p:cNvPr>
            <p:cNvSpPr>
              <a:spLocks noChangeAspect="1"/>
            </p:cNvSpPr>
            <p:nvPr/>
          </p:nvSpPr>
          <p:spPr bwMode="auto">
            <a:xfrm rot="20945416">
              <a:off x="4585" y="2719"/>
              <a:ext cx="73" cy="117"/>
            </a:xfrm>
            <a:custGeom>
              <a:avLst/>
              <a:gdLst>
                <a:gd name="T0" fmla="*/ 43 w 43"/>
                <a:gd name="T1" fmla="*/ 0 h 68"/>
                <a:gd name="T2" fmla="*/ 18 w 43"/>
                <a:gd name="T3" fmla="*/ 68 h 68"/>
                <a:gd name="T4" fmla="*/ 43 w 43"/>
                <a:gd name="T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68">
                  <a:moveTo>
                    <a:pt x="43" y="0"/>
                  </a:moveTo>
                  <a:cubicBezTo>
                    <a:pt x="11" y="6"/>
                    <a:pt x="0" y="50"/>
                    <a:pt x="18" y="68"/>
                  </a:cubicBezTo>
                  <a:cubicBezTo>
                    <a:pt x="6" y="38"/>
                    <a:pt x="23" y="11"/>
                    <a:pt x="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665C9E45-0DBB-9C8D-81EE-892EE5976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737" y="3444368"/>
            <a:ext cx="2210654" cy="210140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B18D3BC-4631-9B8A-F6CD-FDCDDDEF42F8}"/>
              </a:ext>
            </a:extLst>
          </p:cNvPr>
          <p:cNvSpPr txBox="1"/>
          <p:nvPr/>
        </p:nvSpPr>
        <p:spPr>
          <a:xfrm>
            <a:off x="7879737" y="3079769"/>
            <a:ext cx="221065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3) Tissue injury </a:t>
            </a:r>
          </a:p>
        </p:txBody>
      </p:sp>
      <p:grpSp>
        <p:nvGrpSpPr>
          <p:cNvPr id="26" name="Group 2">
            <a:extLst>
              <a:ext uri="{FF2B5EF4-FFF2-40B4-BE49-F238E27FC236}">
                <a16:creationId xmlns:a16="http://schemas.microsoft.com/office/drawing/2014/main" id="{EFD7DEDF-5F83-3B60-D0EA-3FD4B3D6155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82390" y="4123017"/>
            <a:ext cx="580723" cy="580723"/>
            <a:chOff x="2688" y="3562"/>
            <a:chExt cx="374" cy="374"/>
          </a:xfrm>
        </p:grpSpPr>
        <p:sp>
          <p:nvSpPr>
            <p:cNvPr id="27" name="Freeform 3">
              <a:extLst>
                <a:ext uri="{FF2B5EF4-FFF2-40B4-BE49-F238E27FC236}">
                  <a16:creationId xmlns:a16="http://schemas.microsoft.com/office/drawing/2014/main" id="{C717A5DD-98DC-DD13-5A33-C0F7CB05DBB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88" y="3562"/>
              <a:ext cx="374" cy="374"/>
            </a:xfrm>
            <a:custGeom>
              <a:avLst/>
              <a:gdLst>
                <a:gd name="T0" fmla="*/ 13 w 187"/>
                <a:gd name="T1" fmla="*/ 114 h 187"/>
                <a:gd name="T2" fmla="*/ 55 w 187"/>
                <a:gd name="T3" fmla="*/ 164 h 187"/>
                <a:gd name="T4" fmla="*/ 167 w 187"/>
                <a:gd name="T5" fmla="*/ 123 h 187"/>
                <a:gd name="T6" fmla="*/ 119 w 187"/>
                <a:gd name="T7" fmla="*/ 10 h 187"/>
                <a:gd name="T8" fmla="*/ 37 w 187"/>
                <a:gd name="T9" fmla="*/ 24 h 187"/>
                <a:gd name="T10" fmla="*/ 13 w 187"/>
                <a:gd name="T11" fmla="*/ 114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7" h="187">
                  <a:moveTo>
                    <a:pt x="13" y="114"/>
                  </a:moveTo>
                  <a:cubicBezTo>
                    <a:pt x="20" y="139"/>
                    <a:pt x="38" y="156"/>
                    <a:pt x="55" y="164"/>
                  </a:cubicBezTo>
                  <a:cubicBezTo>
                    <a:pt x="78" y="175"/>
                    <a:pt x="146" y="187"/>
                    <a:pt x="167" y="123"/>
                  </a:cubicBezTo>
                  <a:cubicBezTo>
                    <a:pt x="187" y="56"/>
                    <a:pt x="143" y="18"/>
                    <a:pt x="119" y="10"/>
                  </a:cubicBezTo>
                  <a:cubicBezTo>
                    <a:pt x="89" y="0"/>
                    <a:pt x="58" y="4"/>
                    <a:pt x="37" y="24"/>
                  </a:cubicBezTo>
                  <a:cubicBezTo>
                    <a:pt x="17" y="42"/>
                    <a:pt x="0" y="68"/>
                    <a:pt x="13" y="114"/>
                  </a:cubicBezTo>
                </a:path>
              </a:pathLst>
            </a:custGeom>
            <a:solidFill>
              <a:srgbClr val="CC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D5148D00-549F-85DE-7CB6-3CE04137D5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36" y="3600"/>
              <a:ext cx="232" cy="288"/>
            </a:xfrm>
            <a:custGeom>
              <a:avLst/>
              <a:gdLst>
                <a:gd name="T0" fmla="*/ 4 w 120"/>
                <a:gd name="T1" fmla="*/ 54 h 149"/>
                <a:gd name="T2" fmla="*/ 16 w 120"/>
                <a:gd name="T3" fmla="*/ 42 h 149"/>
                <a:gd name="T4" fmla="*/ 34 w 120"/>
                <a:gd name="T5" fmla="*/ 30 h 149"/>
                <a:gd name="T6" fmla="*/ 54 w 120"/>
                <a:gd name="T7" fmla="*/ 26 h 149"/>
                <a:gd name="T8" fmla="*/ 63 w 120"/>
                <a:gd name="T9" fmla="*/ 11 h 149"/>
                <a:gd name="T10" fmla="*/ 83 w 120"/>
                <a:gd name="T11" fmla="*/ 2 h 149"/>
                <a:gd name="T12" fmla="*/ 111 w 120"/>
                <a:gd name="T13" fmla="*/ 9 h 149"/>
                <a:gd name="T14" fmla="*/ 120 w 120"/>
                <a:gd name="T15" fmla="*/ 43 h 149"/>
                <a:gd name="T16" fmla="*/ 106 w 120"/>
                <a:gd name="T17" fmla="*/ 55 h 149"/>
                <a:gd name="T18" fmla="*/ 113 w 120"/>
                <a:gd name="T19" fmla="*/ 76 h 149"/>
                <a:gd name="T20" fmla="*/ 85 w 120"/>
                <a:gd name="T21" fmla="*/ 98 h 149"/>
                <a:gd name="T22" fmla="*/ 89 w 120"/>
                <a:gd name="T23" fmla="*/ 116 h 149"/>
                <a:gd name="T24" fmla="*/ 101 w 120"/>
                <a:gd name="T25" fmla="*/ 123 h 149"/>
                <a:gd name="T26" fmla="*/ 108 w 120"/>
                <a:gd name="T27" fmla="*/ 124 h 149"/>
                <a:gd name="T28" fmla="*/ 115 w 120"/>
                <a:gd name="T29" fmla="*/ 140 h 149"/>
                <a:gd name="T30" fmla="*/ 102 w 120"/>
                <a:gd name="T31" fmla="*/ 142 h 149"/>
                <a:gd name="T32" fmla="*/ 93 w 120"/>
                <a:gd name="T33" fmla="*/ 147 h 149"/>
                <a:gd name="T34" fmla="*/ 82 w 120"/>
                <a:gd name="T35" fmla="*/ 143 h 149"/>
                <a:gd name="T36" fmla="*/ 72 w 120"/>
                <a:gd name="T37" fmla="*/ 120 h 149"/>
                <a:gd name="T38" fmla="*/ 75 w 120"/>
                <a:gd name="T39" fmla="*/ 86 h 149"/>
                <a:gd name="T40" fmla="*/ 106 w 120"/>
                <a:gd name="T41" fmla="*/ 55 h 149"/>
                <a:gd name="T42" fmla="*/ 96 w 120"/>
                <a:gd name="T43" fmla="*/ 42 h 149"/>
                <a:gd name="T44" fmla="*/ 88 w 120"/>
                <a:gd name="T45" fmla="*/ 31 h 149"/>
                <a:gd name="T46" fmla="*/ 74 w 120"/>
                <a:gd name="T47" fmla="*/ 33 h 149"/>
                <a:gd name="T48" fmla="*/ 54 w 120"/>
                <a:gd name="T49" fmla="*/ 27 h 149"/>
                <a:gd name="T50" fmla="*/ 46 w 120"/>
                <a:gd name="T51" fmla="*/ 63 h 149"/>
                <a:gd name="T52" fmla="*/ 32 w 120"/>
                <a:gd name="T53" fmla="*/ 73 h 149"/>
                <a:gd name="T54" fmla="*/ 31 w 120"/>
                <a:gd name="T55" fmla="*/ 97 h 149"/>
                <a:gd name="T56" fmla="*/ 2 w 120"/>
                <a:gd name="T57" fmla="*/ 74 h 149"/>
                <a:gd name="T58" fmla="*/ 4 w 120"/>
                <a:gd name="T59" fmla="*/ 5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0" h="149">
                  <a:moveTo>
                    <a:pt x="4" y="54"/>
                  </a:moveTo>
                  <a:cubicBezTo>
                    <a:pt x="8" y="46"/>
                    <a:pt x="8" y="55"/>
                    <a:pt x="16" y="42"/>
                  </a:cubicBezTo>
                  <a:cubicBezTo>
                    <a:pt x="22" y="32"/>
                    <a:pt x="27" y="34"/>
                    <a:pt x="34" y="30"/>
                  </a:cubicBezTo>
                  <a:cubicBezTo>
                    <a:pt x="40" y="27"/>
                    <a:pt x="49" y="28"/>
                    <a:pt x="54" y="26"/>
                  </a:cubicBezTo>
                  <a:cubicBezTo>
                    <a:pt x="59" y="24"/>
                    <a:pt x="58" y="14"/>
                    <a:pt x="63" y="11"/>
                  </a:cubicBezTo>
                  <a:cubicBezTo>
                    <a:pt x="68" y="8"/>
                    <a:pt x="75" y="4"/>
                    <a:pt x="83" y="2"/>
                  </a:cubicBezTo>
                  <a:cubicBezTo>
                    <a:pt x="90" y="0"/>
                    <a:pt x="104" y="3"/>
                    <a:pt x="111" y="9"/>
                  </a:cubicBezTo>
                  <a:cubicBezTo>
                    <a:pt x="117" y="15"/>
                    <a:pt x="120" y="36"/>
                    <a:pt x="120" y="43"/>
                  </a:cubicBezTo>
                  <a:cubicBezTo>
                    <a:pt x="119" y="51"/>
                    <a:pt x="108" y="50"/>
                    <a:pt x="106" y="55"/>
                  </a:cubicBezTo>
                  <a:cubicBezTo>
                    <a:pt x="105" y="61"/>
                    <a:pt x="116" y="58"/>
                    <a:pt x="113" y="76"/>
                  </a:cubicBezTo>
                  <a:cubicBezTo>
                    <a:pt x="109" y="95"/>
                    <a:pt x="89" y="92"/>
                    <a:pt x="85" y="98"/>
                  </a:cubicBezTo>
                  <a:cubicBezTo>
                    <a:pt x="81" y="105"/>
                    <a:pt x="86" y="112"/>
                    <a:pt x="89" y="116"/>
                  </a:cubicBezTo>
                  <a:cubicBezTo>
                    <a:pt x="91" y="120"/>
                    <a:pt x="98" y="122"/>
                    <a:pt x="101" y="123"/>
                  </a:cubicBezTo>
                  <a:cubicBezTo>
                    <a:pt x="104" y="124"/>
                    <a:pt x="103" y="122"/>
                    <a:pt x="108" y="124"/>
                  </a:cubicBezTo>
                  <a:cubicBezTo>
                    <a:pt x="113" y="127"/>
                    <a:pt x="116" y="132"/>
                    <a:pt x="115" y="140"/>
                  </a:cubicBezTo>
                  <a:cubicBezTo>
                    <a:pt x="114" y="149"/>
                    <a:pt x="106" y="141"/>
                    <a:pt x="102" y="142"/>
                  </a:cubicBezTo>
                  <a:cubicBezTo>
                    <a:pt x="99" y="144"/>
                    <a:pt x="96" y="147"/>
                    <a:pt x="93" y="147"/>
                  </a:cubicBezTo>
                  <a:cubicBezTo>
                    <a:pt x="90" y="147"/>
                    <a:pt x="86" y="148"/>
                    <a:pt x="82" y="143"/>
                  </a:cubicBezTo>
                  <a:cubicBezTo>
                    <a:pt x="79" y="139"/>
                    <a:pt x="73" y="129"/>
                    <a:pt x="72" y="120"/>
                  </a:cubicBezTo>
                  <a:cubicBezTo>
                    <a:pt x="71" y="110"/>
                    <a:pt x="70" y="97"/>
                    <a:pt x="75" y="86"/>
                  </a:cubicBezTo>
                  <a:cubicBezTo>
                    <a:pt x="81" y="75"/>
                    <a:pt x="104" y="79"/>
                    <a:pt x="106" y="55"/>
                  </a:cubicBezTo>
                  <a:cubicBezTo>
                    <a:pt x="110" y="48"/>
                    <a:pt x="99" y="46"/>
                    <a:pt x="96" y="42"/>
                  </a:cubicBezTo>
                  <a:cubicBezTo>
                    <a:pt x="93" y="38"/>
                    <a:pt x="91" y="32"/>
                    <a:pt x="88" y="31"/>
                  </a:cubicBezTo>
                  <a:cubicBezTo>
                    <a:pt x="84" y="29"/>
                    <a:pt x="80" y="33"/>
                    <a:pt x="74" y="33"/>
                  </a:cubicBezTo>
                  <a:cubicBezTo>
                    <a:pt x="68" y="32"/>
                    <a:pt x="58" y="22"/>
                    <a:pt x="54" y="27"/>
                  </a:cubicBezTo>
                  <a:cubicBezTo>
                    <a:pt x="49" y="32"/>
                    <a:pt x="49" y="55"/>
                    <a:pt x="46" y="63"/>
                  </a:cubicBezTo>
                  <a:cubicBezTo>
                    <a:pt x="42" y="70"/>
                    <a:pt x="35" y="67"/>
                    <a:pt x="32" y="73"/>
                  </a:cubicBezTo>
                  <a:cubicBezTo>
                    <a:pt x="30" y="79"/>
                    <a:pt x="41" y="92"/>
                    <a:pt x="31" y="97"/>
                  </a:cubicBezTo>
                  <a:cubicBezTo>
                    <a:pt x="0" y="111"/>
                    <a:pt x="3" y="69"/>
                    <a:pt x="2" y="74"/>
                  </a:cubicBezTo>
                  <a:cubicBezTo>
                    <a:pt x="2" y="74"/>
                    <a:pt x="2" y="58"/>
                    <a:pt x="4" y="54"/>
                  </a:cubicBezTo>
                </a:path>
              </a:pathLst>
            </a:custGeom>
            <a:solidFill>
              <a:srgbClr val="710E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Oval 5">
              <a:extLst>
                <a:ext uri="{FF2B5EF4-FFF2-40B4-BE49-F238E27FC236}">
                  <a16:creationId xmlns:a16="http://schemas.microsoft.com/office/drawing/2014/main" id="{49245A53-797D-9498-3428-DCE62F43A59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43" y="3801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6">
              <a:extLst>
                <a:ext uri="{FF2B5EF4-FFF2-40B4-BE49-F238E27FC236}">
                  <a16:creationId xmlns:a16="http://schemas.microsoft.com/office/drawing/2014/main" id="{B5D629E0-72F3-7A14-DB84-CA6FAEF0BA7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72" y="379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7">
              <a:extLst>
                <a:ext uri="{FF2B5EF4-FFF2-40B4-BE49-F238E27FC236}">
                  <a16:creationId xmlns:a16="http://schemas.microsoft.com/office/drawing/2014/main" id="{3E0EB6D5-8116-5BB7-FD9D-58CE4D8C667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1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8">
              <a:extLst>
                <a:ext uri="{FF2B5EF4-FFF2-40B4-BE49-F238E27FC236}">
                  <a16:creationId xmlns:a16="http://schemas.microsoft.com/office/drawing/2014/main" id="{A1C42BBF-D58A-2056-2806-AB3EBF7C50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9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9">
              <a:extLst>
                <a:ext uri="{FF2B5EF4-FFF2-40B4-BE49-F238E27FC236}">
                  <a16:creationId xmlns:a16="http://schemas.microsoft.com/office/drawing/2014/main" id="{873A370C-E924-2BEF-8B58-0DEABC4B7E3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480019AC-4203-767D-F72B-B465B0EFCBE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27" y="3728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AA32A039-39A5-C393-5CDE-0F6EF401AF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7" y="377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93DA4B52-A53B-5455-FD7C-172A5919B5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04" y="3827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Oval 13">
              <a:extLst>
                <a:ext uri="{FF2B5EF4-FFF2-40B4-BE49-F238E27FC236}">
                  <a16:creationId xmlns:a16="http://schemas.microsoft.com/office/drawing/2014/main" id="{F422F875-391C-0D2A-4B8F-47F9A986DF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44" y="382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4">
              <a:extLst>
                <a:ext uri="{FF2B5EF4-FFF2-40B4-BE49-F238E27FC236}">
                  <a16:creationId xmlns:a16="http://schemas.microsoft.com/office/drawing/2014/main" id="{2853C7CB-5BA8-A71D-165D-996EEBEB6E7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59" y="380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Oval 15">
              <a:extLst>
                <a:ext uri="{FF2B5EF4-FFF2-40B4-BE49-F238E27FC236}">
                  <a16:creationId xmlns:a16="http://schemas.microsoft.com/office/drawing/2014/main" id="{BEC0E40A-6D20-C911-8646-716B19DD771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61" y="3756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Oval 16">
              <a:extLst>
                <a:ext uri="{FF2B5EF4-FFF2-40B4-BE49-F238E27FC236}">
                  <a16:creationId xmlns:a16="http://schemas.microsoft.com/office/drawing/2014/main" id="{10C3D79E-A829-84E8-D3CD-C5606B8D51F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00" y="3734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" name="Oval 17">
              <a:extLst>
                <a:ext uri="{FF2B5EF4-FFF2-40B4-BE49-F238E27FC236}">
                  <a16:creationId xmlns:a16="http://schemas.microsoft.com/office/drawing/2014/main" id="{20B53C70-A772-F286-E33D-3A61E7884A4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18" y="3793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Oval 18">
              <a:extLst>
                <a:ext uri="{FF2B5EF4-FFF2-40B4-BE49-F238E27FC236}">
                  <a16:creationId xmlns:a16="http://schemas.microsoft.com/office/drawing/2014/main" id="{08E531EC-4A63-9A17-83E1-D93281EC09A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71" y="375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Oval 19">
              <a:extLst>
                <a:ext uri="{FF2B5EF4-FFF2-40B4-BE49-F238E27FC236}">
                  <a16:creationId xmlns:a16="http://schemas.microsoft.com/office/drawing/2014/main" id="{AE62150D-C504-823D-DF35-9FF07410E06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66" y="385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" name="Oval 20">
              <a:extLst>
                <a:ext uri="{FF2B5EF4-FFF2-40B4-BE49-F238E27FC236}">
                  <a16:creationId xmlns:a16="http://schemas.microsoft.com/office/drawing/2014/main" id="{DC84BBC3-5FA6-601E-C12A-5E84F62504E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5" y="383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Oval 21">
              <a:extLst>
                <a:ext uri="{FF2B5EF4-FFF2-40B4-BE49-F238E27FC236}">
                  <a16:creationId xmlns:a16="http://schemas.microsoft.com/office/drawing/2014/main" id="{C798F84B-9B9B-89E5-131A-62862EB9E1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4" y="3796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Oval 22">
              <a:extLst>
                <a:ext uri="{FF2B5EF4-FFF2-40B4-BE49-F238E27FC236}">
                  <a16:creationId xmlns:a16="http://schemas.microsoft.com/office/drawing/2014/main" id="{195F3F45-59A4-66AA-34FB-EC4E05E2D2A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79" y="3683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Oval 23">
              <a:extLst>
                <a:ext uri="{FF2B5EF4-FFF2-40B4-BE49-F238E27FC236}">
                  <a16:creationId xmlns:a16="http://schemas.microsoft.com/office/drawing/2014/main" id="{67599A58-425E-4E38-8185-F5CEA0FEF0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43" y="3630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Oval 24">
              <a:extLst>
                <a:ext uri="{FF2B5EF4-FFF2-40B4-BE49-F238E27FC236}">
                  <a16:creationId xmlns:a16="http://schemas.microsoft.com/office/drawing/2014/main" id="{3A2A65DA-EEF1-AB65-4C53-EC6CA980B2B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20" y="365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Oval 25">
              <a:extLst>
                <a:ext uri="{FF2B5EF4-FFF2-40B4-BE49-F238E27FC236}">
                  <a16:creationId xmlns:a16="http://schemas.microsoft.com/office/drawing/2014/main" id="{51EB43FC-7EA5-6C69-337E-AC00AEE6168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9" y="363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Oval 26">
              <a:extLst>
                <a:ext uri="{FF2B5EF4-FFF2-40B4-BE49-F238E27FC236}">
                  <a16:creationId xmlns:a16="http://schemas.microsoft.com/office/drawing/2014/main" id="{CF8B65FD-9F56-44DA-C288-073F4043FB3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7" y="363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27">
              <a:extLst>
                <a:ext uri="{FF2B5EF4-FFF2-40B4-BE49-F238E27FC236}">
                  <a16:creationId xmlns:a16="http://schemas.microsoft.com/office/drawing/2014/main" id="{3DF784EC-8E56-03B4-9640-878199AE3C3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66" y="362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28">
              <a:extLst>
                <a:ext uri="{FF2B5EF4-FFF2-40B4-BE49-F238E27FC236}">
                  <a16:creationId xmlns:a16="http://schemas.microsoft.com/office/drawing/2014/main" id="{13E9FD16-7CEE-66AB-2298-C855E91EAA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3" y="3638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Oval 29">
              <a:extLst>
                <a:ext uri="{FF2B5EF4-FFF2-40B4-BE49-F238E27FC236}">
                  <a16:creationId xmlns:a16="http://schemas.microsoft.com/office/drawing/2014/main" id="{5EAD0C28-8B09-CD18-426C-79EB650ECA6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96" y="3587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Oval 30">
              <a:extLst>
                <a:ext uri="{FF2B5EF4-FFF2-40B4-BE49-F238E27FC236}">
                  <a16:creationId xmlns:a16="http://schemas.microsoft.com/office/drawing/2014/main" id="{B0F39FEF-6105-67FB-A1F0-C8AB37B9F4D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3" y="359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Oval 31">
              <a:extLst>
                <a:ext uri="{FF2B5EF4-FFF2-40B4-BE49-F238E27FC236}">
                  <a16:creationId xmlns:a16="http://schemas.microsoft.com/office/drawing/2014/main" id="{5FE358B6-AE8F-ADA4-2FA6-6C86F64C6F3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63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Oval 32">
              <a:extLst>
                <a:ext uri="{FF2B5EF4-FFF2-40B4-BE49-F238E27FC236}">
                  <a16:creationId xmlns:a16="http://schemas.microsoft.com/office/drawing/2014/main" id="{EA39E9EB-2334-6F7B-D8E4-5BEB52E2ED6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20" y="371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33">
              <a:extLst>
                <a:ext uri="{FF2B5EF4-FFF2-40B4-BE49-F238E27FC236}">
                  <a16:creationId xmlns:a16="http://schemas.microsoft.com/office/drawing/2014/main" id="{9C3C6177-7130-0FC5-A6B4-CBA4AAABCD7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43" y="3676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34">
              <a:extLst>
                <a:ext uri="{FF2B5EF4-FFF2-40B4-BE49-F238E27FC236}">
                  <a16:creationId xmlns:a16="http://schemas.microsoft.com/office/drawing/2014/main" id="{8462D9BD-75DE-7D8D-8EBD-6A57961D6C7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92" y="368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" name="Oval 35">
              <a:extLst>
                <a:ext uri="{FF2B5EF4-FFF2-40B4-BE49-F238E27FC236}">
                  <a16:creationId xmlns:a16="http://schemas.microsoft.com/office/drawing/2014/main" id="{8356A2BF-2327-3EF8-BCD1-2209404172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92" y="3657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Oval 36">
              <a:extLst>
                <a:ext uri="{FF2B5EF4-FFF2-40B4-BE49-F238E27FC236}">
                  <a16:creationId xmlns:a16="http://schemas.microsoft.com/office/drawing/2014/main" id="{8EB11DAD-12D8-243F-A2A9-EF094A275E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09" y="361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Oval 37">
              <a:extLst>
                <a:ext uri="{FF2B5EF4-FFF2-40B4-BE49-F238E27FC236}">
                  <a16:creationId xmlns:a16="http://schemas.microsoft.com/office/drawing/2014/main" id="{7806FBF5-23C7-9121-8EFB-1298821FE60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8" y="3590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Oval 38">
              <a:extLst>
                <a:ext uri="{FF2B5EF4-FFF2-40B4-BE49-F238E27FC236}">
                  <a16:creationId xmlns:a16="http://schemas.microsoft.com/office/drawing/2014/main" id="{22A008A2-B6A5-11C7-65F4-FAADFB0505F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66" y="364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Oval 39">
              <a:extLst>
                <a:ext uri="{FF2B5EF4-FFF2-40B4-BE49-F238E27FC236}">
                  <a16:creationId xmlns:a16="http://schemas.microsoft.com/office/drawing/2014/main" id="{62A225C7-B0E8-6452-566E-7137740D644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4" y="3711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Oval 40">
              <a:extLst>
                <a:ext uri="{FF2B5EF4-FFF2-40B4-BE49-F238E27FC236}">
                  <a16:creationId xmlns:a16="http://schemas.microsoft.com/office/drawing/2014/main" id="{129BEBA6-BD2B-6A18-3E99-A7D543E6095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3" y="372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Oval 41">
              <a:extLst>
                <a:ext uri="{FF2B5EF4-FFF2-40B4-BE49-F238E27FC236}">
                  <a16:creationId xmlns:a16="http://schemas.microsoft.com/office/drawing/2014/main" id="{20ED94EF-9937-0A10-7B7D-EA96213B50E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62" y="365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42">
              <a:extLst>
                <a:ext uri="{FF2B5EF4-FFF2-40B4-BE49-F238E27FC236}">
                  <a16:creationId xmlns:a16="http://schemas.microsoft.com/office/drawing/2014/main" id="{C2D047EA-B5B8-1857-438A-44C8AE4C1E4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60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Oval 43">
              <a:extLst>
                <a:ext uri="{FF2B5EF4-FFF2-40B4-BE49-F238E27FC236}">
                  <a16:creationId xmlns:a16="http://schemas.microsoft.com/office/drawing/2014/main" id="{ADD9B356-C35F-3946-A3FA-02D41839C9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7" y="382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Oval 44">
              <a:extLst>
                <a:ext uri="{FF2B5EF4-FFF2-40B4-BE49-F238E27FC236}">
                  <a16:creationId xmlns:a16="http://schemas.microsoft.com/office/drawing/2014/main" id="{32577399-0417-5ADA-286B-8B5AB8F4091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82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Oval 45">
              <a:extLst>
                <a:ext uri="{FF2B5EF4-FFF2-40B4-BE49-F238E27FC236}">
                  <a16:creationId xmlns:a16="http://schemas.microsoft.com/office/drawing/2014/main" id="{9E8591AB-B21C-7BEA-4EC3-941A7DA87AB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93" y="378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Oval 46">
              <a:extLst>
                <a:ext uri="{FF2B5EF4-FFF2-40B4-BE49-F238E27FC236}">
                  <a16:creationId xmlns:a16="http://schemas.microsoft.com/office/drawing/2014/main" id="{0EF52862-F726-D256-63A0-FD420A89AD7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1" y="3782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Oval 47">
              <a:extLst>
                <a:ext uri="{FF2B5EF4-FFF2-40B4-BE49-F238E27FC236}">
                  <a16:creationId xmlns:a16="http://schemas.microsoft.com/office/drawing/2014/main" id="{833AFD2A-6956-1DD8-9128-9870DC01B6A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19" y="3860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Oval 48">
              <a:extLst>
                <a:ext uri="{FF2B5EF4-FFF2-40B4-BE49-F238E27FC236}">
                  <a16:creationId xmlns:a16="http://schemas.microsoft.com/office/drawing/2014/main" id="{0DFEFC14-40C1-721E-956B-E0EBC81B77B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57" y="380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Oval 49">
              <a:extLst>
                <a:ext uri="{FF2B5EF4-FFF2-40B4-BE49-F238E27FC236}">
                  <a16:creationId xmlns:a16="http://schemas.microsoft.com/office/drawing/2014/main" id="{AB5FC0E6-CE65-E9B3-3E1D-C0A86787F2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4" y="3841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Oval 50">
              <a:extLst>
                <a:ext uri="{FF2B5EF4-FFF2-40B4-BE49-F238E27FC236}">
                  <a16:creationId xmlns:a16="http://schemas.microsoft.com/office/drawing/2014/main" id="{453EEF40-38C0-59E7-36BC-6F751B73890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6" y="3692"/>
              <a:ext cx="40" cy="40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51">
              <a:extLst>
                <a:ext uri="{FF2B5EF4-FFF2-40B4-BE49-F238E27FC236}">
                  <a16:creationId xmlns:a16="http://schemas.microsoft.com/office/drawing/2014/main" id="{81884B1A-6EF3-E930-80B7-626256DD65B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008" y="372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Oval 52">
              <a:extLst>
                <a:ext uri="{FF2B5EF4-FFF2-40B4-BE49-F238E27FC236}">
                  <a16:creationId xmlns:a16="http://schemas.microsoft.com/office/drawing/2014/main" id="{BA587751-9035-DAAC-AB70-B4B9C9E675D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69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Oval 53">
              <a:extLst>
                <a:ext uri="{FF2B5EF4-FFF2-40B4-BE49-F238E27FC236}">
                  <a16:creationId xmlns:a16="http://schemas.microsoft.com/office/drawing/2014/main" id="{CE3EB369-B305-7D0C-3DFC-1199B841C51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83" y="369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Oval 54">
              <a:extLst>
                <a:ext uri="{FF2B5EF4-FFF2-40B4-BE49-F238E27FC236}">
                  <a16:creationId xmlns:a16="http://schemas.microsoft.com/office/drawing/2014/main" id="{787DCC15-AD64-213F-11FC-E50F53EAD8D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41" y="365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Oval 55">
              <a:extLst>
                <a:ext uri="{FF2B5EF4-FFF2-40B4-BE49-F238E27FC236}">
                  <a16:creationId xmlns:a16="http://schemas.microsoft.com/office/drawing/2014/main" id="{6A785B93-7128-93FE-605A-2C5A1BA3B0C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89" y="3659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Oval 56">
              <a:extLst>
                <a:ext uri="{FF2B5EF4-FFF2-40B4-BE49-F238E27FC236}">
                  <a16:creationId xmlns:a16="http://schemas.microsoft.com/office/drawing/2014/main" id="{A2459F12-3CA9-0DFB-990D-D0055DEAB0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16" y="378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1" name="Oval 57">
              <a:extLst>
                <a:ext uri="{FF2B5EF4-FFF2-40B4-BE49-F238E27FC236}">
                  <a16:creationId xmlns:a16="http://schemas.microsoft.com/office/drawing/2014/main" id="{EEE47877-CB70-8663-15A7-9BD8D645B46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39" y="374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" name="Oval 58">
              <a:extLst>
                <a:ext uri="{FF2B5EF4-FFF2-40B4-BE49-F238E27FC236}">
                  <a16:creationId xmlns:a16="http://schemas.microsoft.com/office/drawing/2014/main" id="{5044FE29-82B6-A8D4-81FE-96712DAAAB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30" y="3763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Oval 59">
              <a:extLst>
                <a:ext uri="{FF2B5EF4-FFF2-40B4-BE49-F238E27FC236}">
                  <a16:creationId xmlns:a16="http://schemas.microsoft.com/office/drawing/2014/main" id="{7B581A18-F8E2-D906-98BB-2A28FFC41DC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62" y="3718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" name="Oval 60">
              <a:extLst>
                <a:ext uri="{FF2B5EF4-FFF2-40B4-BE49-F238E27FC236}">
                  <a16:creationId xmlns:a16="http://schemas.microsoft.com/office/drawing/2014/main" id="{D91547A6-8FC9-9C56-CC20-BFF7FEC665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35" y="3725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5" name="Oval 61">
              <a:extLst>
                <a:ext uri="{FF2B5EF4-FFF2-40B4-BE49-F238E27FC236}">
                  <a16:creationId xmlns:a16="http://schemas.microsoft.com/office/drawing/2014/main" id="{D4C1285B-4FF3-516D-6C5E-8548A86C461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979" y="3794"/>
              <a:ext cx="23" cy="23"/>
            </a:xfrm>
            <a:prstGeom prst="ellipse">
              <a:avLst/>
            </a:prstGeom>
            <a:solidFill>
              <a:srgbClr val="CC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6" name="Freeform 62">
              <a:extLst>
                <a:ext uri="{FF2B5EF4-FFF2-40B4-BE49-F238E27FC236}">
                  <a16:creationId xmlns:a16="http://schemas.microsoft.com/office/drawing/2014/main" id="{B51E567F-8BD2-4A23-80DA-CB3731895F1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703" y="3573"/>
              <a:ext cx="147" cy="141"/>
            </a:xfrm>
            <a:custGeom>
              <a:avLst/>
              <a:gdLst>
                <a:gd name="T0" fmla="*/ 147 w 147"/>
                <a:gd name="T1" fmla="*/ 12 h 141"/>
                <a:gd name="T2" fmla="*/ 19 w 147"/>
                <a:gd name="T3" fmla="*/ 141 h 141"/>
                <a:gd name="T4" fmla="*/ 147 w 147"/>
                <a:gd name="T5" fmla="*/ 1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7" h="141">
                  <a:moveTo>
                    <a:pt x="147" y="12"/>
                  </a:moveTo>
                  <a:cubicBezTo>
                    <a:pt x="103" y="0"/>
                    <a:pt x="0" y="63"/>
                    <a:pt x="19" y="141"/>
                  </a:cubicBezTo>
                  <a:cubicBezTo>
                    <a:pt x="21" y="64"/>
                    <a:pt x="97" y="19"/>
                    <a:pt x="147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4C093625-A43F-4BAA-B996-98AAD44F014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305680" y="4748396"/>
            <a:ext cx="599937" cy="564190"/>
            <a:chOff x="3660" y="3768"/>
            <a:chExt cx="528" cy="496"/>
          </a:xfrm>
        </p:grpSpPr>
        <p:sp>
          <p:nvSpPr>
            <p:cNvPr id="88" name="Freeform 6">
              <a:extLst>
                <a:ext uri="{FF2B5EF4-FFF2-40B4-BE49-F238E27FC236}">
                  <a16:creationId xmlns:a16="http://schemas.microsoft.com/office/drawing/2014/main" id="{AF7A43BC-ACB6-029F-5E42-E84680BBA9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60" y="3768"/>
              <a:ext cx="528" cy="496"/>
            </a:xfrm>
            <a:custGeom>
              <a:avLst/>
              <a:gdLst>
                <a:gd name="T0" fmla="*/ 12009 w 12009"/>
                <a:gd name="T1" fmla="*/ 5650 h 11300"/>
                <a:gd name="T2" fmla="*/ 11007 w 12009"/>
                <a:gd name="T3" fmla="*/ 6945 h 11300"/>
                <a:gd name="T4" fmla="*/ 11184 w 12009"/>
                <a:gd name="T5" fmla="*/ 8498 h 11300"/>
                <a:gd name="T6" fmla="*/ 9667 w 12009"/>
                <a:gd name="T7" fmla="*/ 9101 h 11300"/>
                <a:gd name="T8" fmla="*/ 9038 w 12009"/>
                <a:gd name="T9" fmla="*/ 10529 h 11300"/>
                <a:gd name="T10" fmla="*/ 7379 w 12009"/>
                <a:gd name="T11" fmla="*/ 10351 h 11300"/>
                <a:gd name="T12" fmla="*/ 6005 w 12009"/>
                <a:gd name="T13" fmla="*/ 11300 h 11300"/>
                <a:gd name="T14" fmla="*/ 4630 w 12009"/>
                <a:gd name="T15" fmla="*/ 10351 h 11300"/>
                <a:gd name="T16" fmla="*/ 2972 w 12009"/>
                <a:gd name="T17" fmla="*/ 10529 h 11300"/>
                <a:gd name="T18" fmla="*/ 2342 w 12009"/>
                <a:gd name="T19" fmla="*/ 9101 h 11300"/>
                <a:gd name="T20" fmla="*/ 825 w 12009"/>
                <a:gd name="T21" fmla="*/ 8498 h 11300"/>
                <a:gd name="T22" fmla="*/ 1003 w 12009"/>
                <a:gd name="T23" fmla="*/ 6945 h 11300"/>
                <a:gd name="T24" fmla="*/ 0 w 12009"/>
                <a:gd name="T25" fmla="*/ 5650 h 11300"/>
                <a:gd name="T26" fmla="*/ 1003 w 12009"/>
                <a:gd name="T27" fmla="*/ 4355 h 11300"/>
                <a:gd name="T28" fmla="*/ 825 w 12009"/>
                <a:gd name="T29" fmla="*/ 2803 h 11300"/>
                <a:gd name="T30" fmla="*/ 2342 w 12009"/>
                <a:gd name="T31" fmla="*/ 2200 h 11300"/>
                <a:gd name="T32" fmla="*/ 2972 w 12009"/>
                <a:gd name="T33" fmla="*/ 772 h 11300"/>
                <a:gd name="T34" fmla="*/ 4630 w 12009"/>
                <a:gd name="T35" fmla="*/ 950 h 11300"/>
                <a:gd name="T36" fmla="*/ 6005 w 12009"/>
                <a:gd name="T37" fmla="*/ 0 h 11300"/>
                <a:gd name="T38" fmla="*/ 7379 w 12009"/>
                <a:gd name="T39" fmla="*/ 950 h 11300"/>
                <a:gd name="T40" fmla="*/ 9038 w 12009"/>
                <a:gd name="T41" fmla="*/ 772 h 11300"/>
                <a:gd name="T42" fmla="*/ 9667 w 12009"/>
                <a:gd name="T43" fmla="*/ 2200 h 11300"/>
                <a:gd name="T44" fmla="*/ 11184 w 12009"/>
                <a:gd name="T45" fmla="*/ 2803 h 11300"/>
                <a:gd name="T46" fmla="*/ 11007 w 12009"/>
                <a:gd name="T47" fmla="*/ 4355 h 11300"/>
                <a:gd name="T48" fmla="*/ 12009 w 12009"/>
                <a:gd name="T49" fmla="*/ 5650 h 113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009"/>
                <a:gd name="T76" fmla="*/ 0 h 11300"/>
                <a:gd name="T77" fmla="*/ 12009 w 12009"/>
                <a:gd name="T78" fmla="*/ 11300 h 113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009" h="11300">
                  <a:moveTo>
                    <a:pt x="12009" y="5650"/>
                  </a:moveTo>
                  <a:cubicBezTo>
                    <a:pt x="11468" y="6511"/>
                    <a:pt x="11140" y="6502"/>
                    <a:pt x="11007" y="6945"/>
                  </a:cubicBezTo>
                  <a:cubicBezTo>
                    <a:pt x="10874" y="7620"/>
                    <a:pt x="10936" y="7238"/>
                    <a:pt x="11184" y="8498"/>
                  </a:cubicBezTo>
                  <a:cubicBezTo>
                    <a:pt x="10510" y="8799"/>
                    <a:pt x="10013" y="9651"/>
                    <a:pt x="9667" y="9101"/>
                  </a:cubicBezTo>
                  <a:cubicBezTo>
                    <a:pt x="9322" y="9695"/>
                    <a:pt x="9126" y="9855"/>
                    <a:pt x="9038" y="10529"/>
                  </a:cubicBezTo>
                  <a:cubicBezTo>
                    <a:pt x="8399" y="10227"/>
                    <a:pt x="7867" y="10156"/>
                    <a:pt x="7379" y="10351"/>
                  </a:cubicBezTo>
                  <a:cubicBezTo>
                    <a:pt x="6900" y="10351"/>
                    <a:pt x="6457" y="10547"/>
                    <a:pt x="6005" y="11300"/>
                  </a:cubicBezTo>
                  <a:cubicBezTo>
                    <a:pt x="5552" y="10076"/>
                    <a:pt x="5109" y="9926"/>
                    <a:pt x="4630" y="10351"/>
                  </a:cubicBezTo>
                  <a:cubicBezTo>
                    <a:pt x="4142" y="10449"/>
                    <a:pt x="3610" y="10147"/>
                    <a:pt x="2972" y="10529"/>
                  </a:cubicBezTo>
                  <a:cubicBezTo>
                    <a:pt x="2883" y="11283"/>
                    <a:pt x="2688" y="10405"/>
                    <a:pt x="2342" y="9101"/>
                  </a:cubicBezTo>
                  <a:cubicBezTo>
                    <a:pt x="1996" y="8870"/>
                    <a:pt x="1499" y="8781"/>
                    <a:pt x="825" y="8498"/>
                  </a:cubicBezTo>
                  <a:cubicBezTo>
                    <a:pt x="1074" y="8249"/>
                    <a:pt x="1136" y="7460"/>
                    <a:pt x="1003" y="6945"/>
                  </a:cubicBezTo>
                  <a:cubicBezTo>
                    <a:pt x="870" y="6733"/>
                    <a:pt x="541" y="6307"/>
                    <a:pt x="0" y="5650"/>
                  </a:cubicBezTo>
                  <a:cubicBezTo>
                    <a:pt x="541" y="4320"/>
                    <a:pt x="870" y="4657"/>
                    <a:pt x="1003" y="4355"/>
                  </a:cubicBezTo>
                  <a:cubicBezTo>
                    <a:pt x="1136" y="3664"/>
                    <a:pt x="1074" y="2697"/>
                    <a:pt x="825" y="2803"/>
                  </a:cubicBezTo>
                  <a:cubicBezTo>
                    <a:pt x="1499" y="2741"/>
                    <a:pt x="1996" y="2883"/>
                    <a:pt x="2342" y="2200"/>
                  </a:cubicBezTo>
                  <a:cubicBezTo>
                    <a:pt x="2688" y="2067"/>
                    <a:pt x="2883" y="1437"/>
                    <a:pt x="2972" y="772"/>
                  </a:cubicBezTo>
                  <a:cubicBezTo>
                    <a:pt x="3610" y="267"/>
                    <a:pt x="4142" y="1091"/>
                    <a:pt x="4630" y="950"/>
                  </a:cubicBezTo>
                  <a:cubicBezTo>
                    <a:pt x="5109" y="648"/>
                    <a:pt x="5552" y="151"/>
                    <a:pt x="6005" y="0"/>
                  </a:cubicBezTo>
                  <a:cubicBezTo>
                    <a:pt x="6457" y="346"/>
                    <a:pt x="6900" y="302"/>
                    <a:pt x="7379" y="950"/>
                  </a:cubicBezTo>
                  <a:cubicBezTo>
                    <a:pt x="7867" y="1411"/>
                    <a:pt x="8399" y="1020"/>
                    <a:pt x="9038" y="772"/>
                  </a:cubicBezTo>
                  <a:cubicBezTo>
                    <a:pt x="9126" y="1881"/>
                    <a:pt x="9322" y="816"/>
                    <a:pt x="9667" y="2200"/>
                  </a:cubicBezTo>
                  <a:cubicBezTo>
                    <a:pt x="10013" y="2200"/>
                    <a:pt x="10510" y="3052"/>
                    <a:pt x="11184" y="2803"/>
                  </a:cubicBezTo>
                  <a:cubicBezTo>
                    <a:pt x="10936" y="3770"/>
                    <a:pt x="10874" y="3247"/>
                    <a:pt x="11007" y="4355"/>
                  </a:cubicBezTo>
                  <a:cubicBezTo>
                    <a:pt x="11140" y="4418"/>
                    <a:pt x="11468" y="4923"/>
                    <a:pt x="12009" y="5650"/>
                  </a:cubicBezTo>
                </a:path>
              </a:pathLst>
            </a:custGeom>
            <a:solidFill>
              <a:srgbClr val="CC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FF66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grpSp>
          <p:nvGrpSpPr>
            <p:cNvPr id="89" name="Group 4">
              <a:extLst>
                <a:ext uri="{FF2B5EF4-FFF2-40B4-BE49-F238E27FC236}">
                  <a16:creationId xmlns:a16="http://schemas.microsoft.com/office/drawing/2014/main" id="{1113A6C1-2760-A22C-E4AB-15C5E6A87AD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3932" y="3984"/>
              <a:ext cx="188" cy="169"/>
              <a:chOff x="3932" y="3984"/>
              <a:chExt cx="188" cy="169"/>
            </a:xfrm>
          </p:grpSpPr>
          <p:sp>
            <p:nvSpPr>
              <p:cNvPr id="140" name="Freeform 5">
                <a:extLst>
                  <a:ext uri="{FF2B5EF4-FFF2-40B4-BE49-F238E27FC236}">
                    <a16:creationId xmlns:a16="http://schemas.microsoft.com/office/drawing/2014/main" id="{8B9B8041-D960-BBAC-5E05-DE3E7BA45A6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36" y="3984"/>
                <a:ext cx="184" cy="169"/>
              </a:xfrm>
              <a:custGeom>
                <a:avLst/>
                <a:gdLst>
                  <a:gd name="T0" fmla="*/ 33 w 140"/>
                  <a:gd name="T1" fmla="*/ 118 h 128"/>
                  <a:gd name="T2" fmla="*/ 80 w 140"/>
                  <a:gd name="T3" fmla="*/ 122 h 128"/>
                  <a:gd name="T4" fmla="*/ 121 w 140"/>
                  <a:gd name="T5" fmla="*/ 44 h 128"/>
                  <a:gd name="T6" fmla="*/ 39 w 140"/>
                  <a:gd name="T7" fmla="*/ 10 h 128"/>
                  <a:gd name="T8" fmla="*/ 2 w 140"/>
                  <a:gd name="T9" fmla="*/ 59 h 128"/>
                  <a:gd name="T10" fmla="*/ 33 w 140"/>
                  <a:gd name="T11" fmla="*/ 11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0" h="128">
                    <a:moveTo>
                      <a:pt x="33" y="118"/>
                    </a:moveTo>
                    <a:cubicBezTo>
                      <a:pt x="49" y="128"/>
                      <a:pt x="67" y="127"/>
                      <a:pt x="80" y="122"/>
                    </a:cubicBezTo>
                    <a:cubicBezTo>
                      <a:pt x="98" y="116"/>
                      <a:pt x="140" y="88"/>
                      <a:pt x="121" y="44"/>
                    </a:cubicBezTo>
                    <a:cubicBezTo>
                      <a:pt x="99" y="0"/>
                      <a:pt x="57" y="2"/>
                      <a:pt x="39" y="10"/>
                    </a:cubicBezTo>
                    <a:cubicBezTo>
                      <a:pt x="19" y="20"/>
                      <a:pt x="4" y="38"/>
                      <a:pt x="2" y="59"/>
                    </a:cubicBezTo>
                    <a:cubicBezTo>
                      <a:pt x="0" y="79"/>
                      <a:pt x="3" y="100"/>
                      <a:pt x="33" y="118"/>
                    </a:cubicBezTo>
                  </a:path>
                </a:pathLst>
              </a:custGeom>
              <a:solidFill>
                <a:srgbClr val="3D09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Freeform 6">
                <a:extLst>
                  <a:ext uri="{FF2B5EF4-FFF2-40B4-BE49-F238E27FC236}">
                    <a16:creationId xmlns:a16="http://schemas.microsoft.com/office/drawing/2014/main" id="{51EB4589-9DA9-C939-704D-17C98F05084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32" y="4004"/>
                <a:ext cx="68" cy="109"/>
              </a:xfrm>
              <a:custGeom>
                <a:avLst/>
                <a:gdLst>
                  <a:gd name="T0" fmla="*/ 43 w 43"/>
                  <a:gd name="T1" fmla="*/ 0 h 68"/>
                  <a:gd name="T2" fmla="*/ 18 w 43"/>
                  <a:gd name="T3" fmla="*/ 68 h 68"/>
                  <a:gd name="T4" fmla="*/ 43 w 43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68">
                    <a:moveTo>
                      <a:pt x="43" y="0"/>
                    </a:moveTo>
                    <a:cubicBezTo>
                      <a:pt x="11" y="6"/>
                      <a:pt x="0" y="50"/>
                      <a:pt x="18" y="68"/>
                    </a:cubicBezTo>
                    <a:cubicBezTo>
                      <a:pt x="6" y="38"/>
                      <a:pt x="23" y="11"/>
                      <a:pt x="43" y="0"/>
                    </a:cubicBezTo>
                    <a:close/>
                  </a:path>
                </a:pathLst>
              </a:custGeom>
              <a:solidFill>
                <a:srgbClr val="CC99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0" name="Oval 7">
              <a:extLst>
                <a:ext uri="{FF2B5EF4-FFF2-40B4-BE49-F238E27FC236}">
                  <a16:creationId xmlns:a16="http://schemas.microsoft.com/office/drawing/2014/main" id="{0F164CD6-9351-6976-B0F7-AFD9ED9A9F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13" y="410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1" name="Oval 8">
              <a:extLst>
                <a:ext uri="{FF2B5EF4-FFF2-40B4-BE49-F238E27FC236}">
                  <a16:creationId xmlns:a16="http://schemas.microsoft.com/office/drawing/2014/main" id="{B7295E70-D577-FE2F-5BEB-0E573436F67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17" y="410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" name="Oval 9">
              <a:extLst>
                <a:ext uri="{FF2B5EF4-FFF2-40B4-BE49-F238E27FC236}">
                  <a16:creationId xmlns:a16="http://schemas.microsoft.com/office/drawing/2014/main" id="{418BEC7D-C5D3-F9AF-6253-AFC97E7C7A9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10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2868696B-AC62-8089-592B-6869639720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4" y="403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" name="Oval 11">
              <a:extLst>
                <a:ext uri="{FF2B5EF4-FFF2-40B4-BE49-F238E27FC236}">
                  <a16:creationId xmlns:a16="http://schemas.microsoft.com/office/drawing/2014/main" id="{619F6D81-E4D9-F422-4198-3183AAE2E89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6" y="4082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" name="Oval 12">
              <a:extLst>
                <a:ext uri="{FF2B5EF4-FFF2-40B4-BE49-F238E27FC236}">
                  <a16:creationId xmlns:a16="http://schemas.microsoft.com/office/drawing/2014/main" id="{CA55F2F0-916B-8EED-3434-A9A695C3F13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698" y="403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" name="Oval 13">
              <a:extLst>
                <a:ext uri="{FF2B5EF4-FFF2-40B4-BE49-F238E27FC236}">
                  <a16:creationId xmlns:a16="http://schemas.microsoft.com/office/drawing/2014/main" id="{F940606C-7D48-CCDE-ED8A-CD89AD5FA5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6" y="403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" name="Oval 14">
              <a:extLst>
                <a:ext uri="{FF2B5EF4-FFF2-40B4-BE49-F238E27FC236}">
                  <a16:creationId xmlns:a16="http://schemas.microsoft.com/office/drawing/2014/main" id="{92C2AD25-4974-44E2-E4E6-FAA95FB1C04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2" y="386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Oval 15">
              <a:extLst>
                <a:ext uri="{FF2B5EF4-FFF2-40B4-BE49-F238E27FC236}">
                  <a16:creationId xmlns:a16="http://schemas.microsoft.com/office/drawing/2014/main" id="{FDFFBDAB-75E2-F64E-9DB0-2A55A56EBB8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057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9" name="Oval 16">
              <a:extLst>
                <a:ext uri="{FF2B5EF4-FFF2-40B4-BE49-F238E27FC236}">
                  <a16:creationId xmlns:a16="http://schemas.microsoft.com/office/drawing/2014/main" id="{1DE4C714-17D8-5CDB-A46E-CC107D99104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17" y="400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0" name="Oval 17">
              <a:extLst>
                <a:ext uri="{FF2B5EF4-FFF2-40B4-BE49-F238E27FC236}">
                  <a16:creationId xmlns:a16="http://schemas.microsoft.com/office/drawing/2014/main" id="{67C9324E-4C50-9B38-D441-8F55728F534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009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Oval 18">
              <a:extLst>
                <a:ext uri="{FF2B5EF4-FFF2-40B4-BE49-F238E27FC236}">
                  <a16:creationId xmlns:a16="http://schemas.microsoft.com/office/drawing/2014/main" id="{914A82FC-D4FC-9FB0-E97A-17648C411C2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90" y="391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" name="Oval 19">
              <a:extLst>
                <a:ext uri="{FF2B5EF4-FFF2-40B4-BE49-F238E27FC236}">
                  <a16:creationId xmlns:a16="http://schemas.microsoft.com/office/drawing/2014/main" id="{4C3EFC1C-F893-B8B2-39E9-DC30A34947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2" y="396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" name="Oval 20">
              <a:extLst>
                <a:ext uri="{FF2B5EF4-FFF2-40B4-BE49-F238E27FC236}">
                  <a16:creationId xmlns:a16="http://schemas.microsoft.com/office/drawing/2014/main" id="{83C8C2DE-3002-A94F-AD0E-5AB7170F00E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4" y="391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Oval 21">
              <a:extLst>
                <a:ext uri="{FF2B5EF4-FFF2-40B4-BE49-F238E27FC236}">
                  <a16:creationId xmlns:a16="http://schemas.microsoft.com/office/drawing/2014/main" id="{5A6D084B-AD37-5C8E-D93E-1F5021E7C10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2" y="391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Oval 22">
              <a:extLst>
                <a:ext uri="{FF2B5EF4-FFF2-40B4-BE49-F238E27FC236}">
                  <a16:creationId xmlns:a16="http://schemas.microsoft.com/office/drawing/2014/main" id="{94F5D33D-9972-B2EF-22A7-300C04B7060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41" y="398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" name="Oval 23">
              <a:extLst>
                <a:ext uri="{FF2B5EF4-FFF2-40B4-BE49-F238E27FC236}">
                  <a16:creationId xmlns:a16="http://schemas.microsoft.com/office/drawing/2014/main" id="{4B8F38BE-10DE-7677-FFE5-2FEBEAD80B2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93" y="4037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7" name="Oval 24">
              <a:extLst>
                <a:ext uri="{FF2B5EF4-FFF2-40B4-BE49-F238E27FC236}">
                  <a16:creationId xmlns:a16="http://schemas.microsoft.com/office/drawing/2014/main" id="{FCBEF367-2201-5F5B-BD0E-018D86FC514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17" y="396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" name="Oval 25">
              <a:extLst>
                <a:ext uri="{FF2B5EF4-FFF2-40B4-BE49-F238E27FC236}">
                  <a16:creationId xmlns:a16="http://schemas.microsoft.com/office/drawing/2014/main" id="{BA11DB6B-8E13-5F5F-DAC4-4597C3BE18F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93" y="398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" name="Oval 26">
              <a:extLst>
                <a:ext uri="{FF2B5EF4-FFF2-40B4-BE49-F238E27FC236}">
                  <a16:creationId xmlns:a16="http://schemas.microsoft.com/office/drawing/2014/main" id="{0B9030B0-21AE-8B9A-9D17-85408824B51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4" y="411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0" name="Oval 27">
              <a:extLst>
                <a:ext uri="{FF2B5EF4-FFF2-40B4-BE49-F238E27FC236}">
                  <a16:creationId xmlns:a16="http://schemas.microsoft.com/office/drawing/2014/main" id="{26F31F03-098A-1ADC-2C12-9A0DDF70B4C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3" y="4142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1" name="Oval 28">
              <a:extLst>
                <a:ext uri="{FF2B5EF4-FFF2-40B4-BE49-F238E27FC236}">
                  <a16:creationId xmlns:a16="http://schemas.microsoft.com/office/drawing/2014/main" id="{63F9DD2A-F90D-58A4-6FF2-73F80E11128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65" y="415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" name="Oval 29">
              <a:extLst>
                <a:ext uri="{FF2B5EF4-FFF2-40B4-BE49-F238E27FC236}">
                  <a16:creationId xmlns:a16="http://schemas.microsoft.com/office/drawing/2014/main" id="{8A3D3287-DC0A-E54E-B7E1-31ABD6D9211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95" y="4142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" name="Oval 30">
              <a:extLst>
                <a:ext uri="{FF2B5EF4-FFF2-40B4-BE49-F238E27FC236}">
                  <a16:creationId xmlns:a16="http://schemas.microsoft.com/office/drawing/2014/main" id="{CD9F10CF-B42F-9B1B-583E-8806D900F5A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13" y="4150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4" name="Oval 31">
              <a:extLst>
                <a:ext uri="{FF2B5EF4-FFF2-40B4-BE49-F238E27FC236}">
                  <a16:creationId xmlns:a16="http://schemas.microsoft.com/office/drawing/2014/main" id="{ED39B11B-08D3-0AAA-FCCC-60761DFFBB9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50" y="396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5" name="Oval 32">
              <a:extLst>
                <a:ext uri="{FF2B5EF4-FFF2-40B4-BE49-F238E27FC236}">
                  <a16:creationId xmlns:a16="http://schemas.microsoft.com/office/drawing/2014/main" id="{B0B4F468-2474-6E7C-7AD4-2BC5DE8294A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87" y="4007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" name="Oval 33">
              <a:extLst>
                <a:ext uri="{FF2B5EF4-FFF2-40B4-BE49-F238E27FC236}">
                  <a16:creationId xmlns:a16="http://schemas.microsoft.com/office/drawing/2014/main" id="{170B6EE3-76DF-B882-58F8-C485003072E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696" y="3984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7" name="Oval 34">
              <a:extLst>
                <a:ext uri="{FF2B5EF4-FFF2-40B4-BE49-F238E27FC236}">
                  <a16:creationId xmlns:a16="http://schemas.microsoft.com/office/drawing/2014/main" id="{1A12BF81-630E-7044-9935-902D04294D1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44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8" name="Oval 35">
              <a:extLst>
                <a:ext uri="{FF2B5EF4-FFF2-40B4-BE49-F238E27FC236}">
                  <a16:creationId xmlns:a16="http://schemas.microsoft.com/office/drawing/2014/main" id="{B6570291-5558-89C9-423D-14ABD8DC74E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68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" name="Oval 36">
              <a:extLst>
                <a:ext uri="{FF2B5EF4-FFF2-40B4-BE49-F238E27FC236}">
                  <a16:creationId xmlns:a16="http://schemas.microsoft.com/office/drawing/2014/main" id="{C91B8397-B2D4-883A-BA7F-E4C38F666D7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20" y="3984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0" name="Oval 37">
              <a:extLst>
                <a:ext uri="{FF2B5EF4-FFF2-40B4-BE49-F238E27FC236}">
                  <a16:creationId xmlns:a16="http://schemas.microsoft.com/office/drawing/2014/main" id="{2432EFF2-2FE0-2059-F265-CB41CBAE4DF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72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1" name="Oval 38">
              <a:extLst>
                <a:ext uri="{FF2B5EF4-FFF2-40B4-BE49-F238E27FC236}">
                  <a16:creationId xmlns:a16="http://schemas.microsoft.com/office/drawing/2014/main" id="{7AA61C7A-CF3A-1D61-CCF0-CFFA1E5E08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20" y="393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2" name="Oval 39">
              <a:extLst>
                <a:ext uri="{FF2B5EF4-FFF2-40B4-BE49-F238E27FC236}">
                  <a16:creationId xmlns:a16="http://schemas.microsoft.com/office/drawing/2014/main" id="{A790341D-B220-2E12-41DE-2FA37EA88D9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80" y="397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" name="Oval 40">
              <a:extLst>
                <a:ext uri="{FF2B5EF4-FFF2-40B4-BE49-F238E27FC236}">
                  <a16:creationId xmlns:a16="http://schemas.microsoft.com/office/drawing/2014/main" id="{0AF11B14-E94F-F84E-B5EC-EC7FC2D3294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9" y="3959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" name="Oval 41">
              <a:extLst>
                <a:ext uri="{FF2B5EF4-FFF2-40B4-BE49-F238E27FC236}">
                  <a16:creationId xmlns:a16="http://schemas.microsoft.com/office/drawing/2014/main" id="{967399AC-3BA4-C784-2B3B-20AD5E270ED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91" y="391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" name="Oval 42">
              <a:extLst>
                <a:ext uri="{FF2B5EF4-FFF2-40B4-BE49-F238E27FC236}">
                  <a16:creationId xmlns:a16="http://schemas.microsoft.com/office/drawing/2014/main" id="{BF8225EB-20F1-D9E9-73F8-9AE5DC8589F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9" y="391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6" name="Oval 43">
              <a:extLst>
                <a:ext uri="{FF2B5EF4-FFF2-40B4-BE49-F238E27FC236}">
                  <a16:creationId xmlns:a16="http://schemas.microsoft.com/office/drawing/2014/main" id="{BE462477-57B5-55F9-1C89-15471E55B5E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64" y="381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" name="Oval 44">
              <a:extLst>
                <a:ext uri="{FF2B5EF4-FFF2-40B4-BE49-F238E27FC236}">
                  <a16:creationId xmlns:a16="http://schemas.microsoft.com/office/drawing/2014/main" id="{86CFDC64-9203-DFDA-7F89-81CE69AE11C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16" y="386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" name="Oval 45">
              <a:extLst>
                <a:ext uri="{FF2B5EF4-FFF2-40B4-BE49-F238E27FC236}">
                  <a16:creationId xmlns:a16="http://schemas.microsoft.com/office/drawing/2014/main" id="{43BCB65C-6540-465E-4D01-FDF8DACEEA9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68" y="381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" name="Oval 46">
              <a:extLst>
                <a:ext uri="{FF2B5EF4-FFF2-40B4-BE49-F238E27FC236}">
                  <a16:creationId xmlns:a16="http://schemas.microsoft.com/office/drawing/2014/main" id="{0772EEEB-D9EA-9374-91F2-5203136A18C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16" y="3815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0" name="Oval 47">
              <a:extLst>
                <a:ext uri="{FF2B5EF4-FFF2-40B4-BE49-F238E27FC236}">
                  <a16:creationId xmlns:a16="http://schemas.microsoft.com/office/drawing/2014/main" id="{D501D309-5843-654D-F651-ACF988AF71D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0" y="3840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1" name="Oval 48">
              <a:extLst>
                <a:ext uri="{FF2B5EF4-FFF2-40B4-BE49-F238E27FC236}">
                  <a16:creationId xmlns:a16="http://schemas.microsoft.com/office/drawing/2014/main" id="{2F50B5F6-ED6B-0FAF-6253-EAE42DABAD6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67" y="3939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2" name="Oval 49">
              <a:extLst>
                <a:ext uri="{FF2B5EF4-FFF2-40B4-BE49-F238E27FC236}">
                  <a16:creationId xmlns:a16="http://schemas.microsoft.com/office/drawing/2014/main" id="{1AA7D112-DB42-A2D7-F03E-CD95FB664DC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91" y="3863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" name="Oval 50">
              <a:extLst>
                <a:ext uri="{FF2B5EF4-FFF2-40B4-BE49-F238E27FC236}">
                  <a16:creationId xmlns:a16="http://schemas.microsoft.com/office/drawing/2014/main" id="{2F2CBDD9-03D4-54EF-E483-462455AAE1F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67" y="3891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" name="Oval 51">
              <a:extLst>
                <a:ext uri="{FF2B5EF4-FFF2-40B4-BE49-F238E27FC236}">
                  <a16:creationId xmlns:a16="http://schemas.microsoft.com/office/drawing/2014/main" id="{AB22BCBB-99E9-3C81-8F7E-600AD57A6AE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18" y="401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" name="Oval 52">
              <a:extLst>
                <a:ext uri="{FF2B5EF4-FFF2-40B4-BE49-F238E27FC236}">
                  <a16:creationId xmlns:a16="http://schemas.microsoft.com/office/drawing/2014/main" id="{42AA9940-44FB-9C31-79ED-3507B7DDE4F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36" y="4176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6" name="Oval 53">
              <a:extLst>
                <a:ext uri="{FF2B5EF4-FFF2-40B4-BE49-F238E27FC236}">
                  <a16:creationId xmlns:a16="http://schemas.microsoft.com/office/drawing/2014/main" id="{0F8F4863-6465-C3A2-7867-D7BF1FC66F7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032" y="4176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7" name="Oval 54">
              <a:extLst>
                <a:ext uri="{FF2B5EF4-FFF2-40B4-BE49-F238E27FC236}">
                  <a16:creationId xmlns:a16="http://schemas.microsoft.com/office/drawing/2014/main" id="{174040EF-4BAE-F7B1-3A7D-CE9096A53D8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840" y="4080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8" name="Oval 55">
              <a:extLst>
                <a:ext uri="{FF2B5EF4-FFF2-40B4-BE49-F238E27FC236}">
                  <a16:creationId xmlns:a16="http://schemas.microsoft.com/office/drawing/2014/main" id="{76E38805-6219-4DE4-E4FB-6A8CF2F9BA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12" y="4052"/>
              <a:ext cx="23" cy="23"/>
            </a:xfrm>
            <a:prstGeom prst="ellipse">
              <a:avLst/>
            </a:prstGeom>
            <a:solidFill>
              <a:srgbClr val="6600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9" name="Oval 56">
              <a:extLst>
                <a:ext uri="{FF2B5EF4-FFF2-40B4-BE49-F238E27FC236}">
                  <a16:creationId xmlns:a16="http://schemas.microsoft.com/office/drawing/2014/main" id="{E9191490-70D4-EF0D-42A1-558222CFE48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24" y="3863"/>
              <a:ext cx="23" cy="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F7E25545-EB16-7271-12A3-95A950F8E621}"/>
              </a:ext>
            </a:extLst>
          </p:cNvPr>
          <p:cNvSpPr txBox="1"/>
          <p:nvPr/>
        </p:nvSpPr>
        <p:spPr>
          <a:xfrm>
            <a:off x="5173375" y="3079769"/>
            <a:ext cx="224818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Triggers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Cytokines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PAMPS/DAMPS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NETS, nucleic acids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Molecular mimicry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43" name="Sun 142">
            <a:extLst>
              <a:ext uri="{FF2B5EF4-FFF2-40B4-BE49-F238E27FC236}">
                <a16:creationId xmlns:a16="http://schemas.microsoft.com/office/drawing/2014/main" id="{62A17A00-54CA-7C8A-28DE-53C5AB4C58A9}"/>
              </a:ext>
            </a:extLst>
          </p:cNvPr>
          <p:cNvSpPr/>
          <p:nvPr/>
        </p:nvSpPr>
        <p:spPr>
          <a:xfrm>
            <a:off x="7491937" y="3631258"/>
            <a:ext cx="1224307" cy="1176244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039FF1FD-AE8A-8AB4-11B2-34E01083FF25}"/>
              </a:ext>
            </a:extLst>
          </p:cNvPr>
          <p:cNvSpPr txBox="1"/>
          <p:nvPr/>
        </p:nvSpPr>
        <p:spPr>
          <a:xfrm>
            <a:off x="5503291" y="5910373"/>
            <a:ext cx="544065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400" dirty="0"/>
              <a:t>Modified from: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1400" dirty="0"/>
              <a:t>Feldmann and Steinman, Nature, 2005, 435: 612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Petr and Thurman, Nature reviews Nephrology. 2023;19(12):771-87.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Theofilopoulos et al. Nat Immunol. 2017;18(7):716-24.</a:t>
            </a:r>
          </a:p>
        </p:txBody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42F7CC71-9371-2D49-79C7-DA4CAEF4DDDC}"/>
              </a:ext>
            </a:extLst>
          </p:cNvPr>
          <p:cNvCxnSpPr>
            <a:cxnSpLocks/>
          </p:cNvCxnSpPr>
          <p:nvPr/>
        </p:nvCxnSpPr>
        <p:spPr>
          <a:xfrm>
            <a:off x="7585860" y="1589262"/>
            <a:ext cx="0" cy="418144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785D215F-990A-330E-0BA3-EC55D8C8F4A5}"/>
              </a:ext>
            </a:extLst>
          </p:cNvPr>
          <p:cNvSpPr txBox="1"/>
          <p:nvPr/>
        </p:nvSpPr>
        <p:spPr>
          <a:xfrm>
            <a:off x="822478" y="1616098"/>
            <a:ext cx="6686446" cy="1446550"/>
          </a:xfrm>
          <a:prstGeom prst="rect">
            <a:avLst/>
          </a:prstGeom>
          <a:solidFill>
            <a:srgbClr val="FF2600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Conventional immunosuppressive  drugs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Cyclophosphamide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MMF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Rituximab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1995E05C-1431-D26A-AD9A-387B6E592193}"/>
              </a:ext>
            </a:extLst>
          </p:cNvPr>
          <p:cNvSpPr txBox="1"/>
          <p:nvPr/>
        </p:nvSpPr>
        <p:spPr>
          <a:xfrm>
            <a:off x="7656242" y="1616098"/>
            <a:ext cx="3775165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Complement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inhibitors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80854FB-68FB-1001-04C3-D116E2C3FDDC}"/>
              </a:ext>
            </a:extLst>
          </p:cNvPr>
          <p:cNvSpPr txBox="1"/>
          <p:nvPr/>
        </p:nvSpPr>
        <p:spPr>
          <a:xfrm>
            <a:off x="10089876" y="2970320"/>
            <a:ext cx="208743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Cellular immunity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Neutrophils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Macrophages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 cells/B cells</a:t>
            </a:r>
          </a:p>
          <a:p>
            <a:r>
              <a:rPr lang="en-US" u="sng" dirty="0"/>
              <a:t>Molecular immunity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Antibodies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Cytokines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09FA3C4-F6DA-4E5E-5A8C-B6FE71C0A058}"/>
              </a:ext>
            </a:extLst>
          </p:cNvPr>
          <p:cNvSpPr txBox="1"/>
          <p:nvPr/>
        </p:nvSpPr>
        <p:spPr>
          <a:xfrm>
            <a:off x="553517" y="371970"/>
            <a:ext cx="113383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Complement as a secondary mediator of disease</a:t>
            </a:r>
          </a:p>
        </p:txBody>
      </p:sp>
    </p:spTree>
    <p:extLst>
      <p:ext uri="{BB962C8B-B14F-4D97-AF65-F5344CB8AC3E}">
        <p14:creationId xmlns:p14="http://schemas.microsoft.com/office/powerpoint/2010/main" val="34244466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9D39F7-67AD-939A-EB35-D977239D8F43}"/>
              </a:ext>
            </a:extLst>
          </p:cNvPr>
          <p:cNvSpPr txBox="1"/>
          <p:nvPr/>
        </p:nvSpPr>
        <p:spPr>
          <a:xfrm>
            <a:off x="400832" y="450937"/>
            <a:ext cx="11198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Risks and limitations of complement inhibitory drugs: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CB74A2-2922-C46B-7BC3-96E04C0F0E1B}"/>
              </a:ext>
            </a:extLst>
          </p:cNvPr>
          <p:cNvSpPr txBox="1"/>
          <p:nvPr/>
        </p:nvSpPr>
        <p:spPr>
          <a:xfrm>
            <a:off x="676406" y="1427967"/>
            <a:ext cx="953230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600" dirty="0"/>
              <a:t>Infections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3600" dirty="0"/>
              <a:t>Infectious prophylaxis needed</a:t>
            </a:r>
          </a:p>
          <a:p>
            <a:pPr lvl="1"/>
            <a:r>
              <a:rPr lang="en-US" sz="3600" dirty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/>
              <a:t>Expense</a:t>
            </a:r>
          </a:p>
          <a:p>
            <a:pPr marL="342900" indent="-342900">
              <a:buFont typeface="+mj-lt"/>
              <a:buAutoNum type="arabicPeriod"/>
            </a:pPr>
            <a:endParaRPr lang="en-US" sz="3600" dirty="0"/>
          </a:p>
          <a:p>
            <a:pPr marL="342900" indent="-342900">
              <a:buFont typeface="+mj-lt"/>
              <a:buAutoNum type="arabicPeriod"/>
            </a:pPr>
            <a:r>
              <a:rPr lang="en-US" sz="3600" dirty="0"/>
              <a:t>Route of administration (IV, SC)</a:t>
            </a:r>
          </a:p>
          <a:p>
            <a:pPr marL="342900" indent="-342900">
              <a:buFont typeface="+mj-lt"/>
              <a:buAutoNum type="arabicPeriod"/>
            </a:pPr>
            <a:endParaRPr lang="en-US" sz="3600" dirty="0"/>
          </a:p>
          <a:p>
            <a:pPr marL="342900" indent="-342900">
              <a:buFont typeface="+mj-lt"/>
              <a:buAutoNum type="arabicPeriod"/>
            </a:pPr>
            <a:r>
              <a:rPr lang="en-US" sz="3600" dirty="0"/>
              <a:t>Many of the diseases require chronic or life-long therapy</a:t>
            </a:r>
          </a:p>
        </p:txBody>
      </p:sp>
    </p:spTree>
    <p:extLst>
      <p:ext uri="{BB962C8B-B14F-4D97-AF65-F5344CB8AC3E}">
        <p14:creationId xmlns:p14="http://schemas.microsoft.com/office/powerpoint/2010/main" val="23652840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CEE2B3-CA6C-64B9-A5FD-88AD2455184C}"/>
              </a:ext>
            </a:extLst>
          </p:cNvPr>
          <p:cNvSpPr txBox="1"/>
          <p:nvPr/>
        </p:nvSpPr>
        <p:spPr>
          <a:xfrm>
            <a:off x="1102291" y="1008511"/>
            <a:ext cx="10191316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sng" dirty="0"/>
              <a:t>Soluble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Proteins (C3, C4):  decrease during active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Activation fragments: increase during active disease</a:t>
            </a:r>
          </a:p>
          <a:p>
            <a:r>
              <a:rPr lang="en-US" sz="2800" u="sng" dirty="0"/>
              <a:t>Functional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CH50/AH50: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Screen for deficiency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Monitor complement inhibition</a:t>
            </a:r>
          </a:p>
          <a:p>
            <a:r>
              <a:rPr lang="en-US" sz="2800" u="sng" dirty="0"/>
              <a:t>Tissue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C3 and C4 are covalently bound to target tissues during activation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Biopsies are often </a:t>
            </a:r>
            <a:r>
              <a:rPr lang="en-US" sz="2800" dirty="0" err="1"/>
              <a:t>immunostained</a:t>
            </a:r>
            <a:r>
              <a:rPr lang="en-US" sz="2800" dirty="0"/>
              <a:t> for these proteins</a:t>
            </a:r>
          </a:p>
          <a:p>
            <a:r>
              <a:rPr lang="en-US" sz="2800" u="sng" dirty="0"/>
              <a:t>Genetics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Genetic sequencing can identify risk factors for </a:t>
            </a:r>
            <a:r>
              <a:rPr lang="en-US" sz="2800" dirty="0" err="1"/>
              <a:t>aHUS</a:t>
            </a:r>
            <a:r>
              <a:rPr lang="en-US" sz="2800" dirty="0"/>
              <a:t>, C3G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8DCEDC-DAA6-17CA-0FFA-965F0AE892B3}"/>
              </a:ext>
            </a:extLst>
          </p:cNvPr>
          <p:cNvSpPr txBox="1"/>
          <p:nvPr/>
        </p:nvSpPr>
        <p:spPr>
          <a:xfrm>
            <a:off x="1102291" y="300625"/>
            <a:ext cx="5832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Complement Biomarkers</a:t>
            </a:r>
          </a:p>
        </p:txBody>
      </p:sp>
    </p:spTree>
    <p:extLst>
      <p:ext uri="{BB962C8B-B14F-4D97-AF65-F5344CB8AC3E}">
        <p14:creationId xmlns:p14="http://schemas.microsoft.com/office/powerpoint/2010/main" val="320493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>
            <a:extLst>
              <a:ext uri="{FF2B5EF4-FFF2-40B4-BE49-F238E27FC236}">
                <a16:creationId xmlns:a16="http://schemas.microsoft.com/office/drawing/2014/main" id="{3FC19C02-5B1F-4F4C-B3F0-3C11EE10A8D6}"/>
              </a:ext>
            </a:extLst>
          </p:cNvPr>
          <p:cNvSpPr/>
          <p:nvPr/>
        </p:nvSpPr>
        <p:spPr>
          <a:xfrm>
            <a:off x="5705372" y="5182137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1DD922-4BFC-0145-A8EA-0EF96B46CCBF}"/>
              </a:ext>
            </a:extLst>
          </p:cNvPr>
          <p:cNvCxnSpPr>
            <a:cxnSpLocks/>
          </p:cNvCxnSpPr>
          <p:nvPr/>
        </p:nvCxnSpPr>
        <p:spPr>
          <a:xfrm>
            <a:off x="418624" y="5652469"/>
            <a:ext cx="11354753" cy="0"/>
          </a:xfrm>
          <a:prstGeom prst="line">
            <a:avLst/>
          </a:prstGeom>
          <a:ln w="1270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2C2D47-E0F2-744A-95BC-7A2CE870B3BE}"/>
              </a:ext>
            </a:extLst>
          </p:cNvPr>
          <p:cNvSpPr txBox="1"/>
          <p:nvPr/>
        </p:nvSpPr>
        <p:spPr>
          <a:xfrm>
            <a:off x="402567" y="2639031"/>
            <a:ext cx="497252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</a:t>
            </a:r>
          </a:p>
        </p:txBody>
      </p:sp>
      <p:sp>
        <p:nvSpPr>
          <p:cNvPr id="9" name="Arc 59">
            <a:extLst>
              <a:ext uri="{FF2B5EF4-FFF2-40B4-BE49-F238E27FC236}">
                <a16:creationId xmlns:a16="http://schemas.microsoft.com/office/drawing/2014/main" id="{22C69481-4589-714E-A6E3-8DDF430C9D6D}"/>
              </a:ext>
            </a:extLst>
          </p:cNvPr>
          <p:cNvSpPr>
            <a:spLocks/>
          </p:cNvSpPr>
          <p:nvPr/>
        </p:nvSpPr>
        <p:spPr bwMode="auto">
          <a:xfrm rot="7603374" flipV="1">
            <a:off x="244673" y="2417437"/>
            <a:ext cx="2969188" cy="3099549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C4F280-E6AE-BC49-B66D-5E7AA680DDB4}"/>
              </a:ext>
            </a:extLst>
          </p:cNvPr>
          <p:cNvSpPr txBox="1"/>
          <p:nvPr/>
        </p:nvSpPr>
        <p:spPr>
          <a:xfrm>
            <a:off x="805316" y="5071366"/>
            <a:ext cx="654346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C3b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2DDD665-EA21-094C-A67A-17B0D730089D}"/>
              </a:ext>
            </a:extLst>
          </p:cNvPr>
          <p:cNvCxnSpPr/>
          <p:nvPr/>
        </p:nvCxnSpPr>
        <p:spPr>
          <a:xfrm>
            <a:off x="1123576" y="5436763"/>
            <a:ext cx="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C1D62D5-3B2D-6E4F-AAE5-84C31DA6880F}"/>
              </a:ext>
            </a:extLst>
          </p:cNvPr>
          <p:cNvSpPr txBox="1"/>
          <p:nvPr/>
        </p:nvSpPr>
        <p:spPr>
          <a:xfrm>
            <a:off x="1964527" y="5071616"/>
            <a:ext cx="974947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C3bBb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416C52-A083-2A42-B026-2DDD80588333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1472664" y="5279728"/>
            <a:ext cx="491863" cy="1755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c 59">
            <a:extLst>
              <a:ext uri="{FF2B5EF4-FFF2-40B4-BE49-F238E27FC236}">
                <a16:creationId xmlns:a16="http://schemas.microsoft.com/office/drawing/2014/main" id="{D32FCEA2-218C-7C44-A812-8209A6106C4E}"/>
              </a:ext>
            </a:extLst>
          </p:cNvPr>
          <p:cNvSpPr>
            <a:spLocks/>
          </p:cNvSpPr>
          <p:nvPr/>
        </p:nvSpPr>
        <p:spPr bwMode="auto">
          <a:xfrm rot="12194422">
            <a:off x="436417" y="2867991"/>
            <a:ext cx="1136672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8A0DB6-3A50-8C4F-B2BA-CC9C40E3E1D9}"/>
              </a:ext>
            </a:extLst>
          </p:cNvPr>
          <p:cNvSpPr txBox="1"/>
          <p:nvPr/>
        </p:nvSpPr>
        <p:spPr>
          <a:xfrm>
            <a:off x="811167" y="3488006"/>
            <a:ext cx="1393331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C3a + C3b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C427AB-ACC0-A94F-9AC3-E404E4CE9165}"/>
              </a:ext>
            </a:extLst>
          </p:cNvPr>
          <p:cNvCxnSpPr/>
          <p:nvPr/>
        </p:nvCxnSpPr>
        <p:spPr>
          <a:xfrm>
            <a:off x="2269878" y="5445260"/>
            <a:ext cx="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E56C24D-58AC-E643-B212-EA8936D71438}"/>
              </a:ext>
            </a:extLst>
          </p:cNvPr>
          <p:cNvCxnSpPr>
            <a:cxnSpLocks/>
          </p:cNvCxnSpPr>
          <p:nvPr/>
        </p:nvCxnSpPr>
        <p:spPr>
          <a:xfrm flipV="1">
            <a:off x="2945535" y="5287976"/>
            <a:ext cx="419100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55CFBA5-1DDB-8944-9CC0-0407D2ACA601}"/>
              </a:ext>
            </a:extLst>
          </p:cNvPr>
          <p:cNvSpPr txBox="1"/>
          <p:nvPr/>
        </p:nvSpPr>
        <p:spPr>
          <a:xfrm>
            <a:off x="3389012" y="5077015"/>
            <a:ext cx="1444627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C3bBbC3b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4709514-6636-4A48-A142-0736C9370125}"/>
              </a:ext>
            </a:extLst>
          </p:cNvPr>
          <p:cNvCxnSpPr/>
          <p:nvPr/>
        </p:nvCxnSpPr>
        <p:spPr>
          <a:xfrm>
            <a:off x="3711491" y="5450659"/>
            <a:ext cx="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rc 59">
            <a:extLst>
              <a:ext uri="{FF2B5EF4-FFF2-40B4-BE49-F238E27FC236}">
                <a16:creationId xmlns:a16="http://schemas.microsoft.com/office/drawing/2014/main" id="{15C492BF-B5C0-7D43-97D4-7303788B060C}"/>
              </a:ext>
            </a:extLst>
          </p:cNvPr>
          <p:cNvSpPr>
            <a:spLocks/>
          </p:cNvSpPr>
          <p:nvPr/>
        </p:nvSpPr>
        <p:spPr bwMode="auto">
          <a:xfrm rot="5400000">
            <a:off x="1092338" y="4494127"/>
            <a:ext cx="784348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09A9EF-E2B2-B74E-955A-ECF7B6263CFF}"/>
              </a:ext>
            </a:extLst>
          </p:cNvPr>
          <p:cNvSpPr txBox="1"/>
          <p:nvPr/>
        </p:nvSpPr>
        <p:spPr>
          <a:xfrm>
            <a:off x="1454606" y="4486657"/>
            <a:ext cx="1558659" cy="4513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333" dirty="0"/>
              <a:t>Ba + Bb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D2BCD77-D7B6-2342-B453-48D72302DF25}"/>
              </a:ext>
            </a:extLst>
          </p:cNvPr>
          <p:cNvSpPr/>
          <p:nvPr/>
        </p:nvSpPr>
        <p:spPr>
          <a:xfrm>
            <a:off x="5610574" y="5183472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6781082-79D9-C747-AF1D-AC97097CE625}"/>
              </a:ext>
            </a:extLst>
          </p:cNvPr>
          <p:cNvSpPr/>
          <p:nvPr/>
        </p:nvSpPr>
        <p:spPr>
          <a:xfrm>
            <a:off x="5819969" y="5152447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6E083BA-95E8-7F49-8487-513A6EDFB634}"/>
              </a:ext>
            </a:extLst>
          </p:cNvPr>
          <p:cNvSpPr/>
          <p:nvPr/>
        </p:nvSpPr>
        <p:spPr>
          <a:xfrm>
            <a:off x="5714572" y="5151110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EBC559B-4B52-4640-B89C-2175AA0B98E6}"/>
              </a:ext>
            </a:extLst>
          </p:cNvPr>
          <p:cNvSpPr/>
          <p:nvPr/>
        </p:nvSpPr>
        <p:spPr>
          <a:xfrm>
            <a:off x="5923967" y="5185606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E7F33F-7AC7-FA48-B70D-DC2E6312A819}"/>
              </a:ext>
            </a:extLst>
          </p:cNvPr>
          <p:cNvSpPr/>
          <p:nvPr/>
        </p:nvSpPr>
        <p:spPr>
          <a:xfrm>
            <a:off x="6000204" y="5262885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1E2BBC8-3FCC-174D-83EA-8DEA0ADD0024}"/>
              </a:ext>
            </a:extLst>
          </p:cNvPr>
          <p:cNvSpPr/>
          <p:nvPr/>
        </p:nvSpPr>
        <p:spPr>
          <a:xfrm>
            <a:off x="5894796" y="5296861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72FFF6F-6F8C-C441-8BE1-1D8D9298DEAA}"/>
              </a:ext>
            </a:extLst>
          </p:cNvPr>
          <p:cNvSpPr/>
          <p:nvPr/>
        </p:nvSpPr>
        <p:spPr>
          <a:xfrm>
            <a:off x="5545331" y="5226256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4F9B948-CD4C-A948-8FAB-F015C45585C3}"/>
              </a:ext>
            </a:extLst>
          </p:cNvPr>
          <p:cNvSpPr txBox="1"/>
          <p:nvPr/>
        </p:nvSpPr>
        <p:spPr>
          <a:xfrm>
            <a:off x="5385526" y="4735326"/>
            <a:ext cx="898003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C5b-9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AB66AFD-8DF0-4D4F-856A-13A7B7B6AFF7}"/>
              </a:ext>
            </a:extLst>
          </p:cNvPr>
          <p:cNvCxnSpPr>
            <a:cxnSpLocks/>
          </p:cNvCxnSpPr>
          <p:nvPr/>
        </p:nvCxnSpPr>
        <p:spPr>
          <a:xfrm>
            <a:off x="4815892" y="5327562"/>
            <a:ext cx="507652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c 59">
            <a:extLst>
              <a:ext uri="{FF2B5EF4-FFF2-40B4-BE49-F238E27FC236}">
                <a16:creationId xmlns:a16="http://schemas.microsoft.com/office/drawing/2014/main" id="{3D05CA56-EBEB-E846-A811-C3B450C02F7C}"/>
              </a:ext>
            </a:extLst>
          </p:cNvPr>
          <p:cNvSpPr>
            <a:spLocks/>
          </p:cNvSpPr>
          <p:nvPr/>
        </p:nvSpPr>
        <p:spPr bwMode="auto">
          <a:xfrm rot="5400000">
            <a:off x="3593949" y="3700343"/>
            <a:ext cx="2467583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379E645-CC7D-0F46-ADEA-374EB78B03A8}"/>
              </a:ext>
            </a:extLst>
          </p:cNvPr>
          <p:cNvSpPr txBox="1"/>
          <p:nvPr/>
        </p:nvSpPr>
        <p:spPr>
          <a:xfrm>
            <a:off x="4406690" y="3663179"/>
            <a:ext cx="2065146" cy="4513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333" dirty="0"/>
              <a:t>C5a and sC5b-9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D7F65F4-E8F4-6546-B671-A361BC04AA02}"/>
              </a:ext>
            </a:extLst>
          </p:cNvPr>
          <p:cNvSpPr/>
          <p:nvPr/>
        </p:nvSpPr>
        <p:spPr>
          <a:xfrm>
            <a:off x="5667822" y="5341510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5CC2595-DBF3-1C44-8D3C-22A5D903CACF}"/>
              </a:ext>
            </a:extLst>
          </p:cNvPr>
          <p:cNvSpPr/>
          <p:nvPr/>
        </p:nvSpPr>
        <p:spPr>
          <a:xfrm>
            <a:off x="5810369" y="5353639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5EABE66-F9FE-6945-BD94-17C7C04897BF}"/>
              </a:ext>
            </a:extLst>
          </p:cNvPr>
          <p:cNvCxnSpPr/>
          <p:nvPr/>
        </p:nvCxnSpPr>
        <p:spPr>
          <a:xfrm>
            <a:off x="8327378" y="5446728"/>
            <a:ext cx="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4EC6853-C04F-C245-92BC-E615D724FB67}"/>
              </a:ext>
            </a:extLst>
          </p:cNvPr>
          <p:cNvSpPr txBox="1"/>
          <p:nvPr/>
        </p:nvSpPr>
        <p:spPr>
          <a:xfrm>
            <a:off x="9041182" y="5048465"/>
            <a:ext cx="723275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iC3b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471E10E-2775-CA45-84D7-32F62678295E}"/>
              </a:ext>
            </a:extLst>
          </p:cNvPr>
          <p:cNvCxnSpPr/>
          <p:nvPr/>
        </p:nvCxnSpPr>
        <p:spPr>
          <a:xfrm>
            <a:off x="9299918" y="5436769"/>
            <a:ext cx="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F2377EF-6F3F-1148-BBD4-5EAD63C34094}"/>
              </a:ext>
            </a:extLst>
          </p:cNvPr>
          <p:cNvSpPr txBox="1"/>
          <p:nvPr/>
        </p:nvSpPr>
        <p:spPr>
          <a:xfrm>
            <a:off x="10171315" y="5034583"/>
            <a:ext cx="795411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C3dg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0BBDC2E-74D5-C64A-8449-51937B68B133}"/>
              </a:ext>
            </a:extLst>
          </p:cNvPr>
          <p:cNvCxnSpPr/>
          <p:nvPr/>
        </p:nvCxnSpPr>
        <p:spPr>
          <a:xfrm>
            <a:off x="10434548" y="5447383"/>
            <a:ext cx="0" cy="152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64AAFD9-963A-C147-8002-A974C5157BDD}"/>
              </a:ext>
            </a:extLst>
          </p:cNvPr>
          <p:cNvSpPr txBox="1"/>
          <p:nvPr/>
        </p:nvSpPr>
        <p:spPr>
          <a:xfrm>
            <a:off x="7992705" y="5027649"/>
            <a:ext cx="654346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C3b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7D7BAAA-E755-CC4D-95D9-BD0543341BF7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8647051" y="5245657"/>
            <a:ext cx="441411" cy="766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0409091-227A-C24C-92B2-62E9C834AF00}"/>
              </a:ext>
            </a:extLst>
          </p:cNvPr>
          <p:cNvCxnSpPr>
            <a:cxnSpLocks/>
          </p:cNvCxnSpPr>
          <p:nvPr/>
        </p:nvCxnSpPr>
        <p:spPr>
          <a:xfrm>
            <a:off x="9758162" y="5264408"/>
            <a:ext cx="457200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Arc 59">
            <a:extLst>
              <a:ext uri="{FF2B5EF4-FFF2-40B4-BE49-F238E27FC236}">
                <a16:creationId xmlns:a16="http://schemas.microsoft.com/office/drawing/2014/main" id="{2AE03EFF-5B86-AA4A-90A7-1F2C1089ED76}"/>
              </a:ext>
            </a:extLst>
          </p:cNvPr>
          <p:cNvSpPr>
            <a:spLocks/>
          </p:cNvSpPr>
          <p:nvPr/>
        </p:nvSpPr>
        <p:spPr bwMode="auto">
          <a:xfrm rot="5400000">
            <a:off x="8237181" y="4463975"/>
            <a:ext cx="784348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F828CC-CB1A-7345-A441-6C93B2A62AD9}"/>
              </a:ext>
            </a:extLst>
          </p:cNvPr>
          <p:cNvSpPr txBox="1"/>
          <p:nvPr/>
        </p:nvSpPr>
        <p:spPr>
          <a:xfrm>
            <a:off x="8771949" y="4463034"/>
            <a:ext cx="623890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35470-A9A4-0073-E20B-0CE4DBC14BA3}"/>
              </a:ext>
            </a:extLst>
          </p:cNvPr>
          <p:cNvSpPr txBox="1"/>
          <p:nvPr/>
        </p:nvSpPr>
        <p:spPr>
          <a:xfrm>
            <a:off x="1152504" y="498672"/>
            <a:ext cx="9886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Complement activation generates soluble and tissue-bound biomarkers</a:t>
            </a:r>
          </a:p>
        </p:txBody>
      </p:sp>
    </p:spTree>
    <p:extLst>
      <p:ext uri="{BB962C8B-B14F-4D97-AF65-F5344CB8AC3E}">
        <p14:creationId xmlns:p14="http://schemas.microsoft.com/office/powerpoint/2010/main" val="35929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5" grpId="0"/>
      <p:bldP spid="27" grpId="0"/>
      <p:bldP spid="30" grpId="0" animBg="1"/>
      <p:bldP spid="31" grpId="0"/>
      <p:bldP spid="35" grpId="0" animBg="1"/>
      <p:bldP spid="36" grpId="0" animBg="1"/>
      <p:bldP spid="37" grpId="0" animBg="1"/>
      <p:bldP spid="38" grpId="0" animBg="1"/>
      <p:bldP spid="41" grpId="0" animBg="1"/>
      <p:bldP spid="42" grpId="0" animBg="1"/>
      <p:bldP spid="43" grpId="0" animBg="1"/>
      <p:bldP spid="44" grpId="0"/>
      <p:bldP spid="46" grpId="0" animBg="1"/>
      <p:bldP spid="47" grpId="0"/>
      <p:bldP spid="48" grpId="0" animBg="1"/>
      <p:bldP spid="39" grpId="0" animBg="1"/>
      <p:bldP spid="52" grpId="0"/>
      <p:bldP spid="57" grpId="0"/>
      <p:bldP spid="60" grpId="0"/>
      <p:bldP spid="64" grpId="0" animBg="1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FCA8A-C689-7640-3233-70CB174A9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75590"/>
            <a:ext cx="10515600" cy="522170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Complement is an important part of the immune system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800" dirty="0"/>
              <a:t>Protects against infections</a:t>
            </a:r>
          </a:p>
          <a:p>
            <a:pPr marL="457200" lvl="1" indent="0">
              <a:buNone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Involved in the pathogenesis of many diseases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900" dirty="0"/>
              <a:t>Primary driver of several devastating, rare diseases (e.g., PNH and </a:t>
            </a:r>
            <a:r>
              <a:rPr lang="en-US" sz="2900" dirty="0" err="1"/>
              <a:t>aHUS</a:t>
            </a:r>
            <a:r>
              <a:rPr lang="en-US" sz="2900" dirty="0"/>
              <a:t>)</a:t>
            </a:r>
            <a:endParaRPr lang="en-US" sz="3200" dirty="0"/>
          </a:p>
          <a:p>
            <a:pPr marL="971550" lvl="1" indent="-514350">
              <a:buFont typeface="+mj-lt"/>
              <a:buAutoNum type="alphaLcPeriod"/>
            </a:pPr>
            <a:r>
              <a:rPr lang="en-US" sz="2900" dirty="0"/>
              <a:t>Secondarily involved in common diseases (e.g., systemic lupus erythematosus)</a:t>
            </a:r>
          </a:p>
          <a:p>
            <a:pPr marL="971550" lvl="1" indent="-514350">
              <a:buFont typeface="+mj-lt"/>
              <a:buAutoNum type="alphaLcPeriod"/>
            </a:pPr>
            <a:endParaRPr lang="en-US" sz="29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Multiple anti-complement drugs have been approved by the FDA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2900" dirty="0"/>
              <a:t>Categorically different from other immunosuppressive drugs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Generates soluble and tissue bound biomarkers of: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3200" dirty="0"/>
              <a:t>Complement activation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sz="3200" dirty="0"/>
              <a:t>”Immunologically active” disease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D34CCA-7E0B-936E-AB67-AF2E0C39813E}"/>
              </a:ext>
            </a:extLst>
          </p:cNvPr>
          <p:cNvSpPr txBox="1"/>
          <p:nvPr/>
        </p:nvSpPr>
        <p:spPr>
          <a:xfrm>
            <a:off x="685801" y="438497"/>
            <a:ext cx="113130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Arial" panose="020B0604020202020204" pitchFamily="34" charset="0"/>
                <a:cs typeface="Arial" panose="020B0604020202020204" pitchFamily="34" charset="0"/>
              </a:rPr>
              <a:t>Key learning points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(the “opportunity”)</a:t>
            </a:r>
          </a:p>
        </p:txBody>
      </p:sp>
    </p:spTree>
    <p:extLst>
      <p:ext uri="{BB962C8B-B14F-4D97-AF65-F5344CB8AC3E}">
        <p14:creationId xmlns:p14="http://schemas.microsoft.com/office/powerpoint/2010/main" val="31819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Oval 48">
            <a:extLst>
              <a:ext uri="{FF2B5EF4-FFF2-40B4-BE49-F238E27FC236}">
                <a16:creationId xmlns:a16="http://schemas.microsoft.com/office/drawing/2014/main" id="{3FC19C02-5B1F-4F4C-B3F0-3C11EE10A8D6}"/>
              </a:ext>
            </a:extLst>
          </p:cNvPr>
          <p:cNvSpPr/>
          <p:nvPr/>
        </p:nvSpPr>
        <p:spPr>
          <a:xfrm>
            <a:off x="5705372" y="5182137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A05E14-DCE1-C643-ADAE-7DDEBCA6D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08" y="-1651868"/>
            <a:ext cx="10131425" cy="1456267"/>
          </a:xfrm>
        </p:spPr>
        <p:txBody>
          <a:bodyPr/>
          <a:lstStyle/>
          <a:p>
            <a:r>
              <a:rPr lang="en-US" dirty="0"/>
              <a:t>Complement activation generates </a:t>
            </a:r>
            <a:r>
              <a:rPr lang="en-US" u="sng" dirty="0"/>
              <a:t>soluble</a:t>
            </a:r>
            <a:r>
              <a:rPr lang="en-US" dirty="0"/>
              <a:t> and </a:t>
            </a:r>
            <a:r>
              <a:rPr lang="en-US" u="sng" dirty="0"/>
              <a:t>tissue-bound</a:t>
            </a:r>
            <a:r>
              <a:rPr lang="en-US" dirty="0"/>
              <a:t> markers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31DD922-4BFC-0145-A8EA-0EF96B46CCBF}"/>
              </a:ext>
            </a:extLst>
          </p:cNvPr>
          <p:cNvCxnSpPr>
            <a:cxnSpLocks/>
          </p:cNvCxnSpPr>
          <p:nvPr/>
        </p:nvCxnSpPr>
        <p:spPr>
          <a:xfrm>
            <a:off x="418624" y="5652469"/>
            <a:ext cx="11354753" cy="0"/>
          </a:xfrm>
          <a:prstGeom prst="line">
            <a:avLst/>
          </a:prstGeom>
          <a:ln w="1270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02C2D47-E0F2-744A-95BC-7A2CE870B3BE}"/>
              </a:ext>
            </a:extLst>
          </p:cNvPr>
          <p:cNvSpPr txBox="1"/>
          <p:nvPr/>
        </p:nvSpPr>
        <p:spPr>
          <a:xfrm>
            <a:off x="402567" y="2639031"/>
            <a:ext cx="497252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b="1" dirty="0">
                <a:solidFill>
                  <a:srgbClr val="FF0000"/>
                </a:solidFill>
              </a:rPr>
              <a:t>C3</a:t>
            </a:r>
          </a:p>
        </p:txBody>
      </p:sp>
      <p:sp>
        <p:nvSpPr>
          <p:cNvPr id="9" name="Arc 59">
            <a:extLst>
              <a:ext uri="{FF2B5EF4-FFF2-40B4-BE49-F238E27FC236}">
                <a16:creationId xmlns:a16="http://schemas.microsoft.com/office/drawing/2014/main" id="{22C69481-4589-714E-A6E3-8DDF430C9D6D}"/>
              </a:ext>
            </a:extLst>
          </p:cNvPr>
          <p:cNvSpPr>
            <a:spLocks/>
          </p:cNvSpPr>
          <p:nvPr/>
        </p:nvSpPr>
        <p:spPr bwMode="auto">
          <a:xfrm rot="7603374" flipV="1">
            <a:off x="244673" y="2417437"/>
            <a:ext cx="2969188" cy="3099549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C4F280-E6AE-BC49-B66D-5E7AA680DDB4}"/>
              </a:ext>
            </a:extLst>
          </p:cNvPr>
          <p:cNvSpPr txBox="1"/>
          <p:nvPr/>
        </p:nvSpPr>
        <p:spPr>
          <a:xfrm>
            <a:off x="804515" y="5061720"/>
            <a:ext cx="655949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b="1" dirty="0">
                <a:solidFill>
                  <a:srgbClr val="00B050"/>
                </a:solidFill>
              </a:rPr>
              <a:t>C3b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2DDD665-EA21-094C-A67A-17B0D730089D}"/>
              </a:ext>
            </a:extLst>
          </p:cNvPr>
          <p:cNvCxnSpPr/>
          <p:nvPr/>
        </p:nvCxnSpPr>
        <p:spPr>
          <a:xfrm>
            <a:off x="1123576" y="5427117"/>
            <a:ext cx="0" cy="1524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C1D62D5-3B2D-6E4F-AAE5-84C31DA6880F}"/>
              </a:ext>
            </a:extLst>
          </p:cNvPr>
          <p:cNvSpPr txBox="1"/>
          <p:nvPr/>
        </p:nvSpPr>
        <p:spPr>
          <a:xfrm>
            <a:off x="1964527" y="5071616"/>
            <a:ext cx="974947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C3bBb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416C52-A083-2A42-B026-2DDD80588333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1472664" y="5279728"/>
            <a:ext cx="491863" cy="1755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rc 59">
            <a:extLst>
              <a:ext uri="{FF2B5EF4-FFF2-40B4-BE49-F238E27FC236}">
                <a16:creationId xmlns:a16="http://schemas.microsoft.com/office/drawing/2014/main" id="{D32FCEA2-218C-7C44-A812-8209A6106C4E}"/>
              </a:ext>
            </a:extLst>
          </p:cNvPr>
          <p:cNvSpPr>
            <a:spLocks/>
          </p:cNvSpPr>
          <p:nvPr/>
        </p:nvSpPr>
        <p:spPr bwMode="auto">
          <a:xfrm rot="12194422">
            <a:off x="436417" y="2867991"/>
            <a:ext cx="1136672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8A0DB6-3A50-8C4F-B2BA-CC9C40E3E1D9}"/>
              </a:ext>
            </a:extLst>
          </p:cNvPr>
          <p:cNvSpPr txBox="1"/>
          <p:nvPr/>
        </p:nvSpPr>
        <p:spPr>
          <a:xfrm>
            <a:off x="808762" y="3488006"/>
            <a:ext cx="1398140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b="1" dirty="0">
                <a:solidFill>
                  <a:srgbClr val="FF0000"/>
                </a:solidFill>
              </a:rPr>
              <a:t>C3a</a:t>
            </a:r>
            <a:r>
              <a:rPr lang="en-US" sz="2333" dirty="0"/>
              <a:t> + </a:t>
            </a:r>
            <a:r>
              <a:rPr lang="en-US" sz="2333" b="1" dirty="0">
                <a:solidFill>
                  <a:srgbClr val="FF0000"/>
                </a:solidFill>
              </a:rPr>
              <a:t>C3b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0C427AB-ACC0-A94F-9AC3-E404E4CE9165}"/>
              </a:ext>
            </a:extLst>
          </p:cNvPr>
          <p:cNvCxnSpPr/>
          <p:nvPr/>
        </p:nvCxnSpPr>
        <p:spPr>
          <a:xfrm>
            <a:off x="2269878" y="5445260"/>
            <a:ext cx="0" cy="152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E56C24D-58AC-E643-B212-EA8936D71438}"/>
              </a:ext>
            </a:extLst>
          </p:cNvPr>
          <p:cNvCxnSpPr>
            <a:cxnSpLocks/>
          </p:cNvCxnSpPr>
          <p:nvPr/>
        </p:nvCxnSpPr>
        <p:spPr>
          <a:xfrm flipV="1">
            <a:off x="2945535" y="5287976"/>
            <a:ext cx="419100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55CFBA5-1DDB-8944-9CC0-0407D2ACA601}"/>
              </a:ext>
            </a:extLst>
          </p:cNvPr>
          <p:cNvSpPr txBox="1"/>
          <p:nvPr/>
        </p:nvSpPr>
        <p:spPr>
          <a:xfrm>
            <a:off x="3389012" y="5077015"/>
            <a:ext cx="1444627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C3bBbC3b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4709514-6636-4A48-A142-0736C9370125}"/>
              </a:ext>
            </a:extLst>
          </p:cNvPr>
          <p:cNvCxnSpPr/>
          <p:nvPr/>
        </p:nvCxnSpPr>
        <p:spPr>
          <a:xfrm>
            <a:off x="3711491" y="5450659"/>
            <a:ext cx="0" cy="152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rc 59">
            <a:extLst>
              <a:ext uri="{FF2B5EF4-FFF2-40B4-BE49-F238E27FC236}">
                <a16:creationId xmlns:a16="http://schemas.microsoft.com/office/drawing/2014/main" id="{15C492BF-B5C0-7D43-97D4-7303788B060C}"/>
              </a:ext>
            </a:extLst>
          </p:cNvPr>
          <p:cNvSpPr>
            <a:spLocks/>
          </p:cNvSpPr>
          <p:nvPr/>
        </p:nvSpPr>
        <p:spPr bwMode="auto">
          <a:xfrm rot="5400000">
            <a:off x="1092338" y="4494127"/>
            <a:ext cx="784348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09A9EF-E2B2-B74E-955A-ECF7B6263CFF}"/>
              </a:ext>
            </a:extLst>
          </p:cNvPr>
          <p:cNvSpPr txBox="1"/>
          <p:nvPr/>
        </p:nvSpPr>
        <p:spPr>
          <a:xfrm>
            <a:off x="1454606" y="4486657"/>
            <a:ext cx="1558659" cy="4513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333" b="1" dirty="0">
                <a:solidFill>
                  <a:srgbClr val="FF0000"/>
                </a:solidFill>
              </a:rPr>
              <a:t>Ba</a:t>
            </a:r>
            <a:r>
              <a:rPr lang="en-US" sz="2333" dirty="0"/>
              <a:t> + </a:t>
            </a:r>
            <a:r>
              <a:rPr lang="en-US" sz="2333" b="1" dirty="0">
                <a:solidFill>
                  <a:srgbClr val="FF0000"/>
                </a:solidFill>
              </a:rPr>
              <a:t>Bb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D2BCD77-D7B6-2342-B453-48D72302DF25}"/>
              </a:ext>
            </a:extLst>
          </p:cNvPr>
          <p:cNvSpPr/>
          <p:nvPr/>
        </p:nvSpPr>
        <p:spPr>
          <a:xfrm>
            <a:off x="5610574" y="5183472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6781082-79D9-C747-AF1D-AC97097CE625}"/>
              </a:ext>
            </a:extLst>
          </p:cNvPr>
          <p:cNvSpPr/>
          <p:nvPr/>
        </p:nvSpPr>
        <p:spPr>
          <a:xfrm>
            <a:off x="5819969" y="5152447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6E083BA-95E8-7F49-8487-513A6EDFB634}"/>
              </a:ext>
            </a:extLst>
          </p:cNvPr>
          <p:cNvSpPr/>
          <p:nvPr/>
        </p:nvSpPr>
        <p:spPr>
          <a:xfrm>
            <a:off x="5714572" y="5151110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EBC559B-4B52-4640-B89C-2175AA0B98E6}"/>
              </a:ext>
            </a:extLst>
          </p:cNvPr>
          <p:cNvSpPr/>
          <p:nvPr/>
        </p:nvSpPr>
        <p:spPr>
          <a:xfrm>
            <a:off x="5923967" y="5185606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E7F33F-7AC7-FA48-B70D-DC2E6312A819}"/>
              </a:ext>
            </a:extLst>
          </p:cNvPr>
          <p:cNvSpPr/>
          <p:nvPr/>
        </p:nvSpPr>
        <p:spPr>
          <a:xfrm>
            <a:off x="6000204" y="5262885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1E2BBC8-3FCC-174D-83EA-8DEA0ADD0024}"/>
              </a:ext>
            </a:extLst>
          </p:cNvPr>
          <p:cNvSpPr/>
          <p:nvPr/>
        </p:nvSpPr>
        <p:spPr>
          <a:xfrm>
            <a:off x="5894796" y="5296861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72FFF6F-6F8C-C441-8BE1-1D8D9298DEAA}"/>
              </a:ext>
            </a:extLst>
          </p:cNvPr>
          <p:cNvSpPr/>
          <p:nvPr/>
        </p:nvSpPr>
        <p:spPr>
          <a:xfrm>
            <a:off x="5545331" y="5226256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4F9B948-CD4C-A948-8FAB-F015C45585C3}"/>
              </a:ext>
            </a:extLst>
          </p:cNvPr>
          <p:cNvSpPr txBox="1"/>
          <p:nvPr/>
        </p:nvSpPr>
        <p:spPr>
          <a:xfrm>
            <a:off x="5384726" y="4735326"/>
            <a:ext cx="899605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b="1" dirty="0">
                <a:solidFill>
                  <a:srgbClr val="FF0000"/>
                </a:solidFill>
              </a:rPr>
              <a:t>C5b-9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AB66AFD-8DF0-4D4F-856A-13A7B7B6AFF7}"/>
              </a:ext>
            </a:extLst>
          </p:cNvPr>
          <p:cNvCxnSpPr>
            <a:cxnSpLocks/>
          </p:cNvCxnSpPr>
          <p:nvPr/>
        </p:nvCxnSpPr>
        <p:spPr>
          <a:xfrm>
            <a:off x="4815892" y="5327562"/>
            <a:ext cx="507652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c 59">
            <a:extLst>
              <a:ext uri="{FF2B5EF4-FFF2-40B4-BE49-F238E27FC236}">
                <a16:creationId xmlns:a16="http://schemas.microsoft.com/office/drawing/2014/main" id="{3D05CA56-EBEB-E846-A811-C3B450C02F7C}"/>
              </a:ext>
            </a:extLst>
          </p:cNvPr>
          <p:cNvSpPr>
            <a:spLocks/>
          </p:cNvSpPr>
          <p:nvPr/>
        </p:nvSpPr>
        <p:spPr bwMode="auto">
          <a:xfrm rot="5400000">
            <a:off x="3593949" y="3700343"/>
            <a:ext cx="2467583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379E645-CC7D-0F46-ADEA-374EB78B03A8}"/>
              </a:ext>
            </a:extLst>
          </p:cNvPr>
          <p:cNvSpPr txBox="1"/>
          <p:nvPr/>
        </p:nvSpPr>
        <p:spPr>
          <a:xfrm>
            <a:off x="4406690" y="3663179"/>
            <a:ext cx="2065146" cy="45134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333" b="1" dirty="0">
                <a:solidFill>
                  <a:srgbClr val="FF0000"/>
                </a:solidFill>
              </a:rPr>
              <a:t>C5a</a:t>
            </a:r>
            <a:r>
              <a:rPr lang="en-US" sz="2333" dirty="0"/>
              <a:t> and </a:t>
            </a:r>
            <a:r>
              <a:rPr lang="en-US" sz="2333" b="1" dirty="0">
                <a:solidFill>
                  <a:srgbClr val="FF0000"/>
                </a:solidFill>
              </a:rPr>
              <a:t>sC5b-9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D7F65F4-E8F4-6546-B671-A361BC04AA02}"/>
              </a:ext>
            </a:extLst>
          </p:cNvPr>
          <p:cNvSpPr/>
          <p:nvPr/>
        </p:nvSpPr>
        <p:spPr>
          <a:xfrm>
            <a:off x="5667822" y="5341510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5CC2595-DBF3-1C44-8D3C-22A5D903CACF}"/>
              </a:ext>
            </a:extLst>
          </p:cNvPr>
          <p:cNvSpPr/>
          <p:nvPr/>
        </p:nvSpPr>
        <p:spPr>
          <a:xfrm>
            <a:off x="5810369" y="5353639"/>
            <a:ext cx="146769" cy="630899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tint val="66000"/>
                  <a:satMod val="160000"/>
                </a:schemeClr>
              </a:gs>
              <a:gs pos="50000">
                <a:schemeClr val="bg1">
                  <a:lumMod val="85000"/>
                  <a:tint val="44500"/>
                  <a:satMod val="160000"/>
                </a:schemeClr>
              </a:gs>
              <a:gs pos="100000">
                <a:schemeClr val="bg1">
                  <a:lumMod val="8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5EABE66-F9FE-6945-BD94-17C7C04897BF}"/>
              </a:ext>
            </a:extLst>
          </p:cNvPr>
          <p:cNvCxnSpPr/>
          <p:nvPr/>
        </p:nvCxnSpPr>
        <p:spPr>
          <a:xfrm>
            <a:off x="8327378" y="5446728"/>
            <a:ext cx="0" cy="152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4EC6853-C04F-C245-92BC-E615D724FB67}"/>
              </a:ext>
            </a:extLst>
          </p:cNvPr>
          <p:cNvSpPr txBox="1"/>
          <p:nvPr/>
        </p:nvSpPr>
        <p:spPr>
          <a:xfrm>
            <a:off x="9037976" y="5048465"/>
            <a:ext cx="729687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b="1" dirty="0">
                <a:solidFill>
                  <a:srgbClr val="00B050"/>
                </a:solidFill>
              </a:rPr>
              <a:t>iC3b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471E10E-2775-CA45-84D7-32F62678295E}"/>
              </a:ext>
            </a:extLst>
          </p:cNvPr>
          <p:cNvCxnSpPr/>
          <p:nvPr/>
        </p:nvCxnSpPr>
        <p:spPr>
          <a:xfrm>
            <a:off x="9299918" y="5436769"/>
            <a:ext cx="0" cy="1524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F2377EF-6F3F-1148-BBD4-5EAD63C34094}"/>
              </a:ext>
            </a:extLst>
          </p:cNvPr>
          <p:cNvSpPr txBox="1"/>
          <p:nvPr/>
        </p:nvSpPr>
        <p:spPr>
          <a:xfrm>
            <a:off x="10170514" y="5034583"/>
            <a:ext cx="797014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b="1" dirty="0">
                <a:solidFill>
                  <a:srgbClr val="00B050"/>
                </a:solidFill>
              </a:rPr>
              <a:t>C3dg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0BBDC2E-74D5-C64A-8449-51937B68B133}"/>
              </a:ext>
            </a:extLst>
          </p:cNvPr>
          <p:cNvCxnSpPr/>
          <p:nvPr/>
        </p:nvCxnSpPr>
        <p:spPr>
          <a:xfrm>
            <a:off x="10434548" y="5447383"/>
            <a:ext cx="0" cy="1524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64AAFD9-963A-C147-8002-A974C5157BDD}"/>
              </a:ext>
            </a:extLst>
          </p:cNvPr>
          <p:cNvSpPr txBox="1"/>
          <p:nvPr/>
        </p:nvSpPr>
        <p:spPr>
          <a:xfrm>
            <a:off x="7992705" y="5027649"/>
            <a:ext cx="654346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dirty="0"/>
              <a:t>C3b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7D7BAAA-E755-CC4D-95D9-BD0543341BF7}"/>
              </a:ext>
            </a:extLst>
          </p:cNvPr>
          <p:cNvCxnSpPr>
            <a:cxnSpLocks/>
            <a:stCxn id="60" idx="3"/>
          </p:cNvCxnSpPr>
          <p:nvPr/>
        </p:nvCxnSpPr>
        <p:spPr>
          <a:xfrm flipV="1">
            <a:off x="8647051" y="5245657"/>
            <a:ext cx="441411" cy="766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0409091-227A-C24C-92B2-62E9C834AF00}"/>
              </a:ext>
            </a:extLst>
          </p:cNvPr>
          <p:cNvCxnSpPr>
            <a:cxnSpLocks/>
          </p:cNvCxnSpPr>
          <p:nvPr/>
        </p:nvCxnSpPr>
        <p:spPr>
          <a:xfrm>
            <a:off x="9758162" y="5264408"/>
            <a:ext cx="457200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Arc 59">
            <a:extLst>
              <a:ext uri="{FF2B5EF4-FFF2-40B4-BE49-F238E27FC236}">
                <a16:creationId xmlns:a16="http://schemas.microsoft.com/office/drawing/2014/main" id="{2AE03EFF-5B86-AA4A-90A7-1F2C1089ED76}"/>
              </a:ext>
            </a:extLst>
          </p:cNvPr>
          <p:cNvSpPr>
            <a:spLocks/>
          </p:cNvSpPr>
          <p:nvPr/>
        </p:nvSpPr>
        <p:spPr bwMode="auto">
          <a:xfrm rot="5400000">
            <a:off x="8237181" y="4463975"/>
            <a:ext cx="784348" cy="786855"/>
          </a:xfrm>
          <a:custGeom>
            <a:avLst/>
            <a:gdLst>
              <a:gd name="T0" fmla="*/ 2810669 w 5621338"/>
              <a:gd name="T1" fmla="*/ 0 h 1638300"/>
              <a:gd name="T2" fmla="*/ 5621338 w 5621338"/>
              <a:gd name="T3" fmla="*/ 819150 h 163830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621338" h="1638300" stroke="0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  <a:lnTo>
                  <a:pt x="2810669" y="819150"/>
                </a:lnTo>
                <a:lnTo>
                  <a:pt x="2810669" y="0"/>
                </a:lnTo>
                <a:close/>
              </a:path>
              <a:path w="5621338" h="1638300" fill="none">
                <a:moveTo>
                  <a:pt x="2810669" y="0"/>
                </a:moveTo>
                <a:cubicBezTo>
                  <a:pt x="4362959" y="0"/>
                  <a:pt x="5621338" y="366746"/>
                  <a:pt x="5621338" y="819150"/>
                </a:cubicBezTo>
              </a:path>
            </a:pathLst>
          </a:custGeom>
          <a:noFill/>
          <a:ln w="31750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>
              <a:defRPr/>
            </a:pPr>
            <a:endParaRPr lang="en-US" sz="150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F828CC-CB1A-7345-A441-6C93B2A62AD9}"/>
              </a:ext>
            </a:extLst>
          </p:cNvPr>
          <p:cNvSpPr txBox="1"/>
          <p:nvPr/>
        </p:nvSpPr>
        <p:spPr>
          <a:xfrm>
            <a:off x="8773552" y="4463034"/>
            <a:ext cx="620684" cy="45134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333" b="1" dirty="0">
                <a:solidFill>
                  <a:srgbClr val="FF0000"/>
                </a:solidFill>
              </a:rPr>
              <a:t>C3c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61B65B-224F-E19D-56DE-3BC7FE609ABA}"/>
              </a:ext>
            </a:extLst>
          </p:cNvPr>
          <p:cNvSpPr txBox="1"/>
          <p:nvPr/>
        </p:nvSpPr>
        <p:spPr>
          <a:xfrm>
            <a:off x="1152504" y="486146"/>
            <a:ext cx="9886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Complement activation generates soluble and tissue-bound biomarkers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569D9E-8174-B224-E150-6C4A6EC3BBF3}"/>
              </a:ext>
            </a:extLst>
          </p:cNvPr>
          <p:cNvSpPr txBox="1"/>
          <p:nvPr/>
        </p:nvSpPr>
        <p:spPr>
          <a:xfrm>
            <a:off x="7489258" y="2420221"/>
            <a:ext cx="35169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Detected in body fluids by ELISA</a:t>
            </a:r>
          </a:p>
          <a:p>
            <a:r>
              <a:rPr lang="en-US" sz="2000" dirty="0">
                <a:solidFill>
                  <a:srgbClr val="00B050"/>
                </a:solidFill>
              </a:rPr>
              <a:t>Detected by tissue staining</a:t>
            </a:r>
          </a:p>
        </p:txBody>
      </p:sp>
    </p:spTree>
    <p:extLst>
      <p:ext uri="{BB962C8B-B14F-4D97-AF65-F5344CB8AC3E}">
        <p14:creationId xmlns:p14="http://schemas.microsoft.com/office/powerpoint/2010/main" val="2947160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03F628BD-1160-4AA1-3DA7-64ABAFD5D5F5}"/>
              </a:ext>
            </a:extLst>
          </p:cNvPr>
          <p:cNvSpPr txBox="1">
            <a:spLocks/>
          </p:cNvSpPr>
          <p:nvPr/>
        </p:nvSpPr>
        <p:spPr>
          <a:xfrm>
            <a:off x="550662" y="412592"/>
            <a:ext cx="11090676" cy="690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4000" dirty="0"/>
              <a:t>Tissue immunostaining demonstrates efficacy of complement inhibition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687E08-9ADB-4C6D-7D95-4A258B17B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087" y="1705284"/>
            <a:ext cx="8483579" cy="4829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B12C83-E3BE-9392-FBCF-C81DB2E42CF1}"/>
              </a:ext>
            </a:extLst>
          </p:cNvPr>
          <p:cNvSpPr txBox="1"/>
          <p:nvPr/>
        </p:nvSpPr>
        <p:spPr>
          <a:xfrm>
            <a:off x="4692576" y="6490633"/>
            <a:ext cx="73918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Fakhouri et al. N Engl J Med 2025 Vol. 393 Issue 22 Pages 2210-2220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E683D0-13B0-E762-EF4F-22077945ABFF}"/>
              </a:ext>
            </a:extLst>
          </p:cNvPr>
          <p:cNvSpPr txBox="1"/>
          <p:nvPr/>
        </p:nvSpPr>
        <p:spPr>
          <a:xfrm>
            <a:off x="6976484" y="1335952"/>
            <a:ext cx="2462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C3 immunofluorescence</a:t>
            </a:r>
          </a:p>
        </p:txBody>
      </p:sp>
    </p:spTree>
    <p:extLst>
      <p:ext uri="{BB962C8B-B14F-4D97-AF65-F5344CB8AC3E}">
        <p14:creationId xmlns:p14="http://schemas.microsoft.com/office/powerpoint/2010/main" val="37325221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D505E2-17B6-01D9-D55F-5947D9FE61E7}"/>
              </a:ext>
            </a:extLst>
          </p:cNvPr>
          <p:cNvSpPr txBox="1"/>
          <p:nvPr/>
        </p:nvSpPr>
        <p:spPr>
          <a:xfrm>
            <a:off x="751562" y="175364"/>
            <a:ext cx="36538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Key Conclusions: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DB61C7-4A20-2277-E999-4FDDD2CFE208}"/>
              </a:ext>
            </a:extLst>
          </p:cNvPr>
          <p:cNvSpPr txBox="1"/>
          <p:nvPr/>
        </p:nvSpPr>
        <p:spPr>
          <a:xfrm>
            <a:off x="922751" y="883250"/>
            <a:ext cx="1034649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complement cascade is an important part of the immune system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Fights infections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Facilitates removal of apoptotic and injured cells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Complement causes tissue injury in many diseases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Primary driver of several diseases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Secondary  activation is common in autoimmune and inflammatory diseases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Complement inhibitory drugs have been approved, and more are in development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Complement biomarkers can help guide therapy</a:t>
            </a:r>
          </a:p>
        </p:txBody>
      </p:sp>
    </p:spTree>
    <p:extLst>
      <p:ext uri="{BB962C8B-B14F-4D97-AF65-F5344CB8AC3E}">
        <p14:creationId xmlns:p14="http://schemas.microsoft.com/office/powerpoint/2010/main" val="143961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:a16="http://schemas.microsoft.com/office/drawing/2014/main" id="{066510DC-0611-F243-A37D-38532AC6BD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25" y="4292932"/>
            <a:ext cx="2490619" cy="256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A8503A76-310B-8C47-9A15-55F64A6474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69" y="320332"/>
            <a:ext cx="10808861" cy="3909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860AF1-E615-7C66-5D18-7F548AE78D6F}"/>
              </a:ext>
            </a:extLst>
          </p:cNvPr>
          <p:cNvSpPr txBox="1"/>
          <p:nvPr/>
        </p:nvSpPr>
        <p:spPr>
          <a:xfrm>
            <a:off x="3824577" y="4969565"/>
            <a:ext cx="29682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586323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198494" y="467916"/>
            <a:ext cx="834074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complement cascade simplified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52366" y="2895074"/>
            <a:ext cx="21280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00B050"/>
                </a:solidFill>
              </a:rPr>
              <a:t> Classical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792092" y="4376844"/>
            <a:ext cx="141692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 err="1">
                <a:solidFill>
                  <a:srgbClr val="00B050"/>
                </a:solidFill>
              </a:rPr>
              <a:t>Lectin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31716" y="5891283"/>
            <a:ext cx="23251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00B050"/>
                </a:solidFill>
              </a:rPr>
              <a:t>Alternative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2228781" y="4789593"/>
            <a:ext cx="1398587" cy="0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 flipV="1">
            <a:off x="2540208" y="5170592"/>
            <a:ext cx="1087158" cy="844411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3709917" y="4405420"/>
            <a:ext cx="821059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C3</a:t>
            </a:r>
            <a:endParaRPr lang="en-US" sz="2800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4647619" y="4789593"/>
            <a:ext cx="5857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5276780" y="4408594"/>
            <a:ext cx="301172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/>
              <a:t>C5b-9 (MAC)</a:t>
            </a:r>
            <a:endParaRPr lang="en-US" sz="2800" b="1" dirty="0"/>
          </a:p>
        </p:txBody>
      </p:sp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2826938" y="3200717"/>
            <a:ext cx="2614818" cy="913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667" dirty="0">
                <a:solidFill>
                  <a:srgbClr val="00B050"/>
                </a:solidFill>
              </a:rPr>
              <a:t>Immunoglobulin</a:t>
            </a:r>
          </a:p>
          <a:p>
            <a:pPr algn="ctr" eaLnBrk="1" hangingPunct="1">
              <a:defRPr/>
            </a:pPr>
            <a:r>
              <a:rPr lang="en-US" sz="2667" dirty="0">
                <a:solidFill>
                  <a:srgbClr val="00B050"/>
                </a:solidFill>
              </a:rPr>
              <a:t>(C4)</a:t>
            </a:r>
          </a:p>
        </p:txBody>
      </p:sp>
      <p:sp>
        <p:nvSpPr>
          <p:cNvPr id="24616" name="Line 40"/>
          <p:cNvSpPr>
            <a:spLocks noChangeShapeType="1"/>
          </p:cNvSpPr>
          <p:nvPr/>
        </p:nvSpPr>
        <p:spPr bwMode="auto">
          <a:xfrm>
            <a:off x="4620778" y="5018193"/>
            <a:ext cx="38100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617" name="Text Box 41"/>
          <p:cNvSpPr txBox="1">
            <a:spLocks noChangeArrowheads="1"/>
          </p:cNvSpPr>
          <p:nvPr/>
        </p:nvSpPr>
        <p:spPr bwMode="auto">
          <a:xfrm>
            <a:off x="4610030" y="5394204"/>
            <a:ext cx="10871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/>
              <a:t>C3a</a:t>
            </a:r>
            <a:endParaRPr lang="en-US" sz="2800" b="1" dirty="0"/>
          </a:p>
        </p:txBody>
      </p:sp>
      <p:sp>
        <p:nvSpPr>
          <p:cNvPr id="24618" name="Line 42"/>
          <p:cNvSpPr>
            <a:spLocks noChangeShapeType="1"/>
          </p:cNvSpPr>
          <p:nvPr/>
        </p:nvSpPr>
        <p:spPr bwMode="auto">
          <a:xfrm>
            <a:off x="5655259" y="5018193"/>
            <a:ext cx="38100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619" name="Text Box 43"/>
          <p:cNvSpPr txBox="1">
            <a:spLocks noChangeArrowheads="1"/>
          </p:cNvSpPr>
          <p:nvPr/>
        </p:nvSpPr>
        <p:spPr bwMode="auto">
          <a:xfrm>
            <a:off x="5860282" y="5318271"/>
            <a:ext cx="10871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/>
              <a:t>C5a</a:t>
            </a:r>
            <a:endParaRPr lang="en-US" sz="2800" b="1" dirty="0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2228779" y="3429001"/>
            <a:ext cx="1398587" cy="952608"/>
          </a:xfrm>
          <a:prstGeom prst="line">
            <a:avLst/>
          </a:prstGeom>
          <a:noFill/>
          <a:ln w="57150">
            <a:solidFill>
              <a:srgbClr val="00B05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7ACE04-5E94-4DD0-DF15-753CFE7C83F1}"/>
              </a:ext>
            </a:extLst>
          </p:cNvPr>
          <p:cNvSpPr txBox="1"/>
          <p:nvPr/>
        </p:nvSpPr>
        <p:spPr>
          <a:xfrm>
            <a:off x="532673" y="2006827"/>
            <a:ext cx="29243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>
                <a:solidFill>
                  <a:srgbClr val="00B050"/>
                </a:solidFill>
              </a:rPr>
              <a:t>1) Activation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CA65A8-AC5A-E4B0-B140-49F10C981B6A}"/>
              </a:ext>
            </a:extLst>
          </p:cNvPr>
          <p:cNvSpPr txBox="1"/>
          <p:nvPr/>
        </p:nvSpPr>
        <p:spPr>
          <a:xfrm>
            <a:off x="4937592" y="2016006"/>
            <a:ext cx="27017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2) Effectors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9D05A2-FC3F-8632-EDE3-9A7B13815446}"/>
              </a:ext>
            </a:extLst>
          </p:cNvPr>
          <p:cNvSpPr txBox="1"/>
          <p:nvPr/>
        </p:nvSpPr>
        <p:spPr>
          <a:xfrm>
            <a:off x="8846750" y="2025185"/>
            <a:ext cx="30933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>
                <a:solidFill>
                  <a:srgbClr val="FF0000"/>
                </a:solidFill>
              </a:rPr>
              <a:t>3) Regulators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967450-759E-F9BF-E020-2E572631F396}"/>
              </a:ext>
            </a:extLst>
          </p:cNvPr>
          <p:cNvSpPr txBox="1"/>
          <p:nvPr/>
        </p:nvSpPr>
        <p:spPr>
          <a:xfrm>
            <a:off x="9007472" y="3628508"/>
            <a:ext cx="2478242" cy="23083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Soluble and cell surface proteins</a:t>
            </a:r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6D599B92-051F-DA06-39BD-E0A56738762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72839" y="4796853"/>
            <a:ext cx="58578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Line 10">
            <a:extLst>
              <a:ext uri="{FF2B5EF4-FFF2-40B4-BE49-F238E27FC236}">
                <a16:creationId xmlns:a16="http://schemas.microsoft.com/office/drawing/2014/main" id="{0AED062E-3BEC-BBA5-EE08-76359FE9CCD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338508" y="4601033"/>
            <a:ext cx="0" cy="37724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Text Box 41">
            <a:extLst>
              <a:ext uri="{FF2B5EF4-FFF2-40B4-BE49-F238E27FC236}">
                <a16:creationId xmlns:a16="http://schemas.microsoft.com/office/drawing/2014/main" id="{D044881A-D6F6-2989-6AB6-190A40262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515" y="6069882"/>
            <a:ext cx="40493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/>
              <a:t>(“Anaphylatoxins”)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6663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78"/>
    </mc:Choice>
    <mc:Fallback xmlns="">
      <p:transition spd="slow" advTm="687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4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24580" grpId="0"/>
      <p:bldP spid="24581" grpId="0"/>
      <p:bldP spid="24583" grpId="0" animBg="1"/>
      <p:bldP spid="24584" grpId="0" animBg="1"/>
      <p:bldP spid="24585" grpId="0" animBg="1"/>
      <p:bldP spid="24586" grpId="0" animBg="1"/>
      <p:bldP spid="24587" grpId="0"/>
      <p:bldP spid="24588" grpId="0"/>
      <p:bldP spid="24616" grpId="0" animBg="1"/>
      <p:bldP spid="24617" grpId="0" animBg="1"/>
      <p:bldP spid="24618" grpId="0" animBg="1"/>
      <p:bldP spid="24619" grpId="0"/>
      <p:bldP spid="24582" grpId="0" animBg="1"/>
      <p:bldP spid="2" grpId="0"/>
      <p:bldP spid="3" grpId="0"/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71EEF-6191-CC48-6738-612633554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68595"/>
            <a:ext cx="10131425" cy="410633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Classical – IgG and IgM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Lectin – conserved sugar motifs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Alternative – always active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2E9ECB0A-33EC-10BD-E222-416233D17F58}"/>
              </a:ext>
            </a:extLst>
          </p:cNvPr>
          <p:cNvSpPr/>
          <p:nvPr/>
        </p:nvSpPr>
        <p:spPr>
          <a:xfrm>
            <a:off x="8649792" y="1662113"/>
            <a:ext cx="876300" cy="4041775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D1C336-0916-32BE-CF67-CC942225D91E}"/>
              </a:ext>
            </a:extLst>
          </p:cNvPr>
          <p:cNvSpPr txBox="1"/>
          <p:nvPr/>
        </p:nvSpPr>
        <p:spPr>
          <a:xfrm>
            <a:off x="9537260" y="2672702"/>
            <a:ext cx="26034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Same downstream biologic </a:t>
            </a:r>
          </a:p>
          <a:p>
            <a:r>
              <a:rPr lang="en-US" sz="3200" dirty="0"/>
              <a:t>effects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49635A04-D81B-76D4-6DF2-1BE8BD5B2404}"/>
              </a:ext>
            </a:extLst>
          </p:cNvPr>
          <p:cNvSpPr/>
          <p:nvPr/>
        </p:nvSpPr>
        <p:spPr>
          <a:xfrm rot="10800000" flipH="1">
            <a:off x="7322172" y="1465316"/>
            <a:ext cx="989726" cy="4435365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E9DB8BE0-C227-146C-D825-B95E91BE5B94}"/>
              </a:ext>
            </a:extLst>
          </p:cNvPr>
          <p:cNvSpPr/>
          <p:nvPr/>
        </p:nvSpPr>
        <p:spPr>
          <a:xfrm flipH="1">
            <a:off x="7575131" y="1465317"/>
            <a:ext cx="876300" cy="4435365"/>
          </a:xfrm>
          <a:prstGeom prst="rtTriangle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C34C9D-E514-2DF6-08ED-03F0CB6A9368}"/>
              </a:ext>
            </a:extLst>
          </p:cNvPr>
          <p:cNvSpPr txBox="1"/>
          <p:nvPr/>
        </p:nvSpPr>
        <p:spPr>
          <a:xfrm rot="5400000">
            <a:off x="6836446" y="2123091"/>
            <a:ext cx="1667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Specificity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BFBA95-7DEA-D2E0-638D-D096292632A4}"/>
              </a:ext>
            </a:extLst>
          </p:cNvPr>
          <p:cNvSpPr txBox="1"/>
          <p:nvPr/>
        </p:nvSpPr>
        <p:spPr>
          <a:xfrm rot="16200000">
            <a:off x="7412976" y="4803160"/>
            <a:ext cx="1339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Rapidity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B8C33-8F5F-0493-9015-B18BD2541AB2}"/>
              </a:ext>
            </a:extLst>
          </p:cNvPr>
          <p:cNvSpPr txBox="1"/>
          <p:nvPr/>
        </p:nvSpPr>
        <p:spPr>
          <a:xfrm>
            <a:off x="685800" y="632569"/>
            <a:ext cx="43680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Activation pathways</a:t>
            </a:r>
          </a:p>
        </p:txBody>
      </p:sp>
    </p:spTree>
    <p:extLst>
      <p:ext uri="{BB962C8B-B14F-4D97-AF65-F5344CB8AC3E}">
        <p14:creationId xmlns:p14="http://schemas.microsoft.com/office/powerpoint/2010/main" val="293986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 descr="preencoded.png">
            <a:extLst>
              <a:ext uri="{FF2B5EF4-FFF2-40B4-BE49-F238E27FC236}">
                <a16:creationId xmlns:a16="http://schemas.microsoft.com/office/drawing/2014/main" id="{911E46CF-E325-6E48-9688-A269E203AFA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5004" y="3269391"/>
            <a:ext cx="6615500" cy="1768229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374773" y="1037578"/>
            <a:ext cx="9442453" cy="2843958"/>
          </a:xfrm>
        </p:spPr>
        <p:txBody>
          <a:bodyPr>
            <a:noAutofit/>
          </a:bodyPr>
          <a:lstStyle/>
          <a:p>
            <a:r>
              <a:rPr lang="en-US" sz="2667" dirty="0"/>
              <a:t>Discovered by Jules Bordet and Paul Ehrlich in 1890s.</a:t>
            </a:r>
          </a:p>
          <a:p>
            <a:r>
              <a:rPr lang="en-US" sz="2667" dirty="0"/>
              <a:t>Described  as a “system of serum- circulating proteins </a:t>
            </a:r>
            <a:r>
              <a:rPr lang="en-US" sz="2667" i="1" dirty="0"/>
              <a:t>complementing </a:t>
            </a:r>
            <a:r>
              <a:rPr lang="en-US" sz="2667" dirty="0"/>
              <a:t>antibody-mediated immune responses.”</a:t>
            </a:r>
          </a:p>
          <a:p>
            <a:endParaRPr lang="en-US" sz="2667" dirty="0"/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449943" y="6227632"/>
            <a:ext cx="284665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500" dirty="0" err="1"/>
              <a:t>Afshar-Kharghan</a:t>
            </a:r>
            <a:r>
              <a:rPr lang="en-US" sz="1500" dirty="0"/>
              <a:t>, V. J </a:t>
            </a:r>
            <a:r>
              <a:rPr lang="en-US" sz="1500" dirty="0" err="1"/>
              <a:t>Clin</a:t>
            </a:r>
            <a:r>
              <a:rPr lang="en-US" sz="1500" dirty="0"/>
              <a:t> Invest, 2017.  127(3): 780-789.</a:t>
            </a:r>
          </a:p>
          <a:p>
            <a:pPr>
              <a:defRPr/>
            </a:pPr>
            <a:endParaRPr lang="en-US" sz="1400" i="1" dirty="0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7E9E7C-72C4-9A4B-8FE5-23F22EB09282}"/>
              </a:ext>
            </a:extLst>
          </p:cNvPr>
          <p:cNvSpPr/>
          <p:nvPr/>
        </p:nvSpPr>
        <p:spPr>
          <a:xfrm>
            <a:off x="4376869" y="3279688"/>
            <a:ext cx="225632" cy="350762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4120B6-EA12-DC49-82C4-F8812181D3A2}"/>
              </a:ext>
            </a:extLst>
          </p:cNvPr>
          <p:cNvSpPr txBox="1"/>
          <p:nvPr/>
        </p:nvSpPr>
        <p:spPr>
          <a:xfrm>
            <a:off x="559837" y="3597874"/>
            <a:ext cx="348031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Ab </a:t>
            </a:r>
            <a:r>
              <a:rPr lang="en-US" sz="3200" dirty="0">
                <a:sym typeface="Wingdings" pitchFamily="2" charset="2"/>
              </a:rPr>
              <a:t> Complement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926E7D-B2F4-E06C-5C04-6A0266BA1E12}"/>
              </a:ext>
            </a:extLst>
          </p:cNvPr>
          <p:cNvSpPr txBox="1"/>
          <p:nvPr/>
        </p:nvSpPr>
        <p:spPr>
          <a:xfrm>
            <a:off x="73733" y="138439"/>
            <a:ext cx="11911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Classical Pathway: “Complementing” antibody function</a:t>
            </a:r>
          </a:p>
        </p:txBody>
      </p:sp>
    </p:spTree>
    <p:extLst>
      <p:ext uri="{BB962C8B-B14F-4D97-AF65-F5344CB8AC3E}">
        <p14:creationId xmlns:p14="http://schemas.microsoft.com/office/powerpoint/2010/main" val="255377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05A038-547C-141A-9792-D5B1AF007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524" y="1346199"/>
            <a:ext cx="10671175" cy="48959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6D0BB4-1619-D40C-E15A-2E2AAB3A71B8}"/>
              </a:ext>
            </a:extLst>
          </p:cNvPr>
          <p:cNvSpPr txBox="1"/>
          <p:nvPr/>
        </p:nvSpPr>
        <p:spPr>
          <a:xfrm>
            <a:off x="7100872" y="6456159"/>
            <a:ext cx="5280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Teijo Fujita, Nat Reviews Immunology, 2002, 2:346.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EFD1FE-AA15-854E-3A78-10F972CFAE67}"/>
              </a:ext>
            </a:extLst>
          </p:cNvPr>
          <p:cNvSpPr txBox="1"/>
          <p:nvPr/>
        </p:nvSpPr>
        <p:spPr>
          <a:xfrm>
            <a:off x="898524" y="1444638"/>
            <a:ext cx="202195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Classical pathway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00B066-4DB3-D137-A5DE-B97C3AB30D1F}"/>
              </a:ext>
            </a:extLst>
          </p:cNvPr>
          <p:cNvSpPr txBox="1"/>
          <p:nvPr/>
        </p:nvSpPr>
        <p:spPr>
          <a:xfrm>
            <a:off x="7100872" y="1448176"/>
            <a:ext cx="1600759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Lectin pathway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5C7206-A608-7622-6374-80430B9F4C8D}"/>
              </a:ext>
            </a:extLst>
          </p:cNvPr>
          <p:cNvSpPr txBox="1"/>
          <p:nvPr/>
        </p:nvSpPr>
        <p:spPr>
          <a:xfrm>
            <a:off x="6096000" y="6271493"/>
            <a:ext cx="1180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Activation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883B879-3739-7244-A39A-72B87A9358DE}"/>
              </a:ext>
            </a:extLst>
          </p:cNvPr>
          <p:cNvCxnSpPr>
            <a:cxnSpLocks/>
          </p:cNvCxnSpPr>
          <p:nvPr/>
        </p:nvCxnSpPr>
        <p:spPr>
          <a:xfrm>
            <a:off x="6617290" y="5863389"/>
            <a:ext cx="0" cy="527793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4AC0D134-C94E-E759-5DEE-FD567558EB3C}"/>
              </a:ext>
            </a:extLst>
          </p:cNvPr>
          <p:cNvSpPr/>
          <p:nvPr/>
        </p:nvSpPr>
        <p:spPr>
          <a:xfrm>
            <a:off x="898524" y="6155935"/>
            <a:ext cx="10671174" cy="1669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549F305-4A25-E6E3-505D-7E27A590AD32}"/>
              </a:ext>
            </a:extLst>
          </p:cNvPr>
          <p:cNvGrpSpPr/>
          <p:nvPr/>
        </p:nvGrpSpPr>
        <p:grpSpPr>
          <a:xfrm>
            <a:off x="6514756" y="1346199"/>
            <a:ext cx="5054942" cy="4976722"/>
            <a:chOff x="6478184" y="1465291"/>
            <a:chExt cx="5054942" cy="4976722"/>
          </a:xfrm>
          <a:solidFill>
            <a:schemeClr val="tx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B979FDA-B2BB-E3D0-23F2-776EAB26DA7C}"/>
                </a:ext>
              </a:extLst>
            </p:cNvPr>
            <p:cNvSpPr/>
            <p:nvPr/>
          </p:nvSpPr>
          <p:spPr>
            <a:xfrm>
              <a:off x="6815470" y="1465291"/>
              <a:ext cx="4717656" cy="47231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99C751B-A83C-9024-31BF-84DD96C8EA09}"/>
                </a:ext>
              </a:extLst>
            </p:cNvPr>
            <p:cNvSpPr/>
            <p:nvPr/>
          </p:nvSpPr>
          <p:spPr>
            <a:xfrm>
              <a:off x="6478184" y="4824660"/>
              <a:ext cx="927101" cy="16173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60E1B2B-B4CB-3487-7D7B-D5C5357CD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054"/>
            <a:ext cx="10515600" cy="1325563"/>
          </a:xfrm>
        </p:spPr>
        <p:txBody>
          <a:bodyPr/>
          <a:lstStyle/>
          <a:p>
            <a:r>
              <a:rPr lang="en-US" dirty="0"/>
              <a:t>Lectin pathway: like a classical pathway for sugars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B7399F0-9AE7-F355-61AD-0930EB925705}"/>
              </a:ext>
            </a:extLst>
          </p:cNvPr>
          <p:cNvCxnSpPr>
            <a:cxnSpLocks/>
          </p:cNvCxnSpPr>
          <p:nvPr/>
        </p:nvCxnSpPr>
        <p:spPr>
          <a:xfrm>
            <a:off x="5677490" y="5949207"/>
            <a:ext cx="475213" cy="443764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97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625CC3-3062-C731-2216-D120DF68CA31}"/>
              </a:ext>
            </a:extLst>
          </p:cNvPr>
          <p:cNvSpPr/>
          <p:nvPr/>
        </p:nvSpPr>
        <p:spPr>
          <a:xfrm>
            <a:off x="295110" y="1459708"/>
            <a:ext cx="11640218" cy="50429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E37BC1-CF5F-5FB8-FEAA-1ECA8793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796"/>
            <a:ext cx="10515600" cy="1325563"/>
          </a:xfrm>
        </p:spPr>
        <p:txBody>
          <a:bodyPr/>
          <a:lstStyle/>
          <a:p>
            <a:r>
              <a:rPr lang="en-US" dirty="0"/>
              <a:t>Alternative pathway: always active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D916A9-6AEF-E695-CCC1-4DA072717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10" y="2502121"/>
            <a:ext cx="6591300" cy="4000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CC56DF-CBAE-C741-7D79-1EBC5CBFA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410" y="4210271"/>
            <a:ext cx="4114800" cy="2159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4D55FE7-3AC9-D299-2C43-92262FBA7E9A}"/>
              </a:ext>
            </a:extLst>
          </p:cNvPr>
          <p:cNvSpPr/>
          <p:nvPr/>
        </p:nvSpPr>
        <p:spPr>
          <a:xfrm>
            <a:off x="7743660" y="4089621"/>
            <a:ext cx="419100" cy="311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E42F58-1BDF-8CC9-C54D-D5887265A90B}"/>
              </a:ext>
            </a:extLst>
          </p:cNvPr>
          <p:cNvSpPr txBox="1"/>
          <p:nvPr/>
        </p:nvSpPr>
        <p:spPr>
          <a:xfrm>
            <a:off x="606260" y="2812751"/>
            <a:ext cx="357219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>
                <a:solidFill>
                  <a:schemeClr val="bg1"/>
                </a:solidFill>
                <a:highlight>
                  <a:srgbClr val="FFFF00"/>
                </a:highlight>
              </a:rPr>
              <a:t>Spontaneous</a:t>
            </a:r>
            <a:r>
              <a:rPr lang="en-US" sz="2400" dirty="0">
                <a:solidFill>
                  <a:schemeClr val="bg1"/>
                </a:solidFill>
              </a:rPr>
              <a:t> activation</a:t>
            </a:r>
          </a:p>
          <a:p>
            <a:r>
              <a:rPr lang="en-US" sz="2400" dirty="0">
                <a:solidFill>
                  <a:schemeClr val="bg1"/>
                </a:solidFill>
              </a:rPr>
              <a:t>		(“</a:t>
            </a:r>
            <a:r>
              <a:rPr lang="en-US" sz="2400" dirty="0" err="1">
                <a:solidFill>
                  <a:schemeClr val="bg1"/>
                </a:solidFill>
              </a:rPr>
              <a:t>tickover</a:t>
            </a:r>
            <a:r>
              <a:rPr lang="en-US" sz="2400" dirty="0">
                <a:solidFill>
                  <a:schemeClr val="bg1"/>
                </a:solidFill>
              </a:rPr>
              <a:t>”)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82B8FF-18D3-A1F5-95F7-E350254C8F39}"/>
              </a:ext>
            </a:extLst>
          </p:cNvPr>
          <p:cNvSpPr txBox="1"/>
          <p:nvPr/>
        </p:nvSpPr>
        <p:spPr>
          <a:xfrm>
            <a:off x="6178899" y="1506907"/>
            <a:ext cx="54437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2. </a:t>
            </a:r>
            <a:r>
              <a:rPr lang="en-US" sz="2400" dirty="0">
                <a:solidFill>
                  <a:schemeClr val="bg1"/>
                </a:solidFill>
                <a:highlight>
                  <a:srgbClr val="FFFF00"/>
                </a:highlight>
              </a:rPr>
              <a:t>Amplifies</a:t>
            </a:r>
            <a:r>
              <a:rPr lang="en-US" sz="2400" dirty="0">
                <a:solidFill>
                  <a:schemeClr val="bg1"/>
                </a:solidFill>
              </a:rPr>
              <a:t> the other activation pathways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7CBE81-182C-8337-D6E4-F5D48EE498E3}"/>
              </a:ext>
            </a:extLst>
          </p:cNvPr>
          <p:cNvCxnSpPr>
            <a:cxnSpLocks/>
          </p:cNvCxnSpPr>
          <p:nvPr/>
        </p:nvCxnSpPr>
        <p:spPr>
          <a:xfrm flipH="1">
            <a:off x="6384760" y="1968572"/>
            <a:ext cx="215900" cy="2533799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Arc 14">
            <a:extLst>
              <a:ext uri="{FF2B5EF4-FFF2-40B4-BE49-F238E27FC236}">
                <a16:creationId xmlns:a16="http://schemas.microsoft.com/office/drawing/2014/main" id="{A8339157-F071-4E97-6CEC-F7794249E88F}"/>
              </a:ext>
            </a:extLst>
          </p:cNvPr>
          <p:cNvSpPr/>
          <p:nvPr/>
        </p:nvSpPr>
        <p:spPr>
          <a:xfrm>
            <a:off x="7079569" y="3287933"/>
            <a:ext cx="1324491" cy="2349500"/>
          </a:xfrm>
          <a:prstGeom prst="arc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F3871371-5E69-63AC-05E8-6A17C2DE5067}"/>
              </a:ext>
            </a:extLst>
          </p:cNvPr>
          <p:cNvSpPr/>
          <p:nvPr/>
        </p:nvSpPr>
        <p:spPr>
          <a:xfrm flipH="1">
            <a:off x="6806520" y="3289371"/>
            <a:ext cx="1927218" cy="2597299"/>
          </a:xfrm>
          <a:prstGeom prst="arc">
            <a:avLst>
              <a:gd name="adj1" fmla="val 16271515"/>
              <a:gd name="adj2" fmla="val 0"/>
            </a:avLst>
          </a:prstGeom>
          <a:ln w="38100">
            <a:solidFill>
              <a:schemeClr val="bg1"/>
            </a:solidFill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72394F5-20BC-50C5-1C93-C7533A29E9CE}"/>
              </a:ext>
            </a:extLst>
          </p:cNvPr>
          <p:cNvSpPr txBox="1"/>
          <p:nvPr/>
        </p:nvSpPr>
        <p:spPr>
          <a:xfrm>
            <a:off x="7384041" y="2364306"/>
            <a:ext cx="411479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3. </a:t>
            </a:r>
            <a:r>
              <a:rPr lang="en-US" sz="2400" dirty="0">
                <a:solidFill>
                  <a:schemeClr val="bg1"/>
                </a:solidFill>
                <a:highlight>
                  <a:srgbClr val="FFFF00"/>
                </a:highlight>
              </a:rPr>
              <a:t>Self amplifying </a:t>
            </a:r>
            <a:r>
              <a:rPr lang="en-US" sz="2400" dirty="0">
                <a:solidFill>
                  <a:schemeClr val="bg1"/>
                </a:solidFill>
              </a:rPr>
              <a:t>feedback loop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E83F77-5533-33AC-A328-393AC63585DE}"/>
              </a:ext>
            </a:extLst>
          </p:cNvPr>
          <p:cNvSpPr txBox="1"/>
          <p:nvPr/>
        </p:nvSpPr>
        <p:spPr>
          <a:xfrm>
            <a:off x="5306261" y="6474620"/>
            <a:ext cx="6886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Modified from: King and Blom, </a:t>
            </a:r>
            <a:r>
              <a:rPr lang="en-US" i="1" dirty="0" err="1"/>
              <a:t>Eur</a:t>
            </a:r>
            <a:r>
              <a:rPr lang="en-US" i="1" dirty="0"/>
              <a:t> J Immunol.</a:t>
            </a:r>
            <a:r>
              <a:rPr lang="en-US" dirty="0"/>
              <a:t> 2024;54(8):e2350813.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C83624-0CD6-D96E-0315-AF998E1D2C9C}"/>
              </a:ext>
            </a:extLst>
          </p:cNvPr>
          <p:cNvSpPr/>
          <p:nvPr/>
        </p:nvSpPr>
        <p:spPr>
          <a:xfrm>
            <a:off x="6729732" y="2655816"/>
            <a:ext cx="419100" cy="3111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28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1|7.8|20.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9886D40CD7EC4D935D51C3740BE9D0" ma:contentTypeVersion="16" ma:contentTypeDescription="Create a new document." ma:contentTypeScope="" ma:versionID="9ed61825e8e4615a38f2a24d6782f829">
  <xsd:schema xmlns:xsd="http://www.w3.org/2001/XMLSchema" xmlns:xs="http://www.w3.org/2001/XMLSchema" xmlns:p="http://schemas.microsoft.com/office/2006/metadata/properties" xmlns:ns2="e9238eb1-92e5-4d29-bd36-3085c6ab8fd6" xmlns:ns3="e8e32729-2f62-48f9-807c-0c294a9d29a1" targetNamespace="http://schemas.microsoft.com/office/2006/metadata/properties" ma:root="true" ma:fieldsID="66e5b52362a9a9be71bcb9f1963fe29c" ns2:_="" ns3:_="">
    <xsd:import namespace="e9238eb1-92e5-4d29-bd36-3085c6ab8fd6"/>
    <xsd:import namespace="e8e32729-2f62-48f9-807c-0c294a9d29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238eb1-92e5-4d29-bd36-3085c6ab8fd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4efb7178-e706-4845-8006-d624f387122c}" ma:internalName="TaxCatchAll" ma:showField="CatchAllData" ma:web="e9238eb1-92e5-4d29-bd36-3085c6ab8f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e32729-2f62-48f9-807c-0c294a9d29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f97951-4dde-4a12-b6dd-a89a304526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e32729-2f62-48f9-807c-0c294a9d29a1">
      <Terms xmlns="http://schemas.microsoft.com/office/infopath/2007/PartnerControls"/>
    </lcf76f155ced4ddcb4097134ff3c332f>
    <TaxCatchAll xmlns="e9238eb1-92e5-4d29-bd36-3085c6ab8fd6" xsi:nil="true"/>
  </documentManagement>
</p:properties>
</file>

<file path=customXml/itemProps1.xml><?xml version="1.0" encoding="utf-8"?>
<ds:datastoreItem xmlns:ds="http://schemas.openxmlformats.org/officeDocument/2006/customXml" ds:itemID="{5080D1D4-5044-4269-96B4-46F4B81D1D1C}"/>
</file>

<file path=customXml/itemProps2.xml><?xml version="1.0" encoding="utf-8"?>
<ds:datastoreItem xmlns:ds="http://schemas.openxmlformats.org/officeDocument/2006/customXml" ds:itemID="{308F07C3-F66D-4829-93C9-BF85D470C67F}"/>
</file>

<file path=customXml/itemProps3.xml><?xml version="1.0" encoding="utf-8"?>
<ds:datastoreItem xmlns:ds="http://schemas.openxmlformats.org/officeDocument/2006/customXml" ds:itemID="{C2FCD4A7-683B-4E7D-9B5B-C4E1E894C1B5}"/>
</file>

<file path=docProps/app.xml><?xml version="1.0" encoding="utf-8"?>
<Properties xmlns="http://schemas.openxmlformats.org/officeDocument/2006/extended-properties" xmlns:vt="http://schemas.openxmlformats.org/officeDocument/2006/docPropsVTypes">
  <Template>{F07A238C-B5B2-074E-AF8C-EA906E584139}tf10001058</Template>
  <TotalTime>3791</TotalTime>
  <Words>2118</Words>
  <Application>Microsoft Macintosh PowerPoint</Application>
  <PresentationFormat>Widescreen</PresentationFormat>
  <Paragraphs>625</Paragraphs>
  <Slides>43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Calibri Light</vt:lpstr>
      <vt:lpstr>Times New Roman</vt:lpstr>
      <vt:lpstr>Wingdings</vt:lpstr>
      <vt:lpstr>Celestial</vt:lpstr>
      <vt:lpstr>PowerPoint Presentation</vt:lpstr>
      <vt:lpstr>Disclosures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Lectin pathway: like a classical pathway for sugars</vt:lpstr>
      <vt:lpstr>Alternative pathway: always active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Complement activation generates soluble and tissue-bound markers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Thurman, Joshua (SOM)</dc:creator>
  <cp:lastModifiedBy>Thurman, Joshua (SOM)</cp:lastModifiedBy>
  <cp:revision>3</cp:revision>
  <dcterms:created xsi:type="dcterms:W3CDTF">2019-08-19T13:55:24Z</dcterms:created>
  <dcterms:modified xsi:type="dcterms:W3CDTF">2026-05-20T23:28:19Z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0x010100AF9886D40CD7EC4D935D51C3740BE9D0</vt:lpwstr>
  </property>
</Properties>
</file>